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5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26" r:id="rId1"/>
    <p:sldMasterId id="2147483798" r:id="rId2"/>
  </p:sldMasterIdLst>
  <p:notesMasterIdLst>
    <p:notesMasterId r:id="rId65"/>
  </p:notesMasterIdLst>
  <p:sldIdLst>
    <p:sldId id="256" r:id="rId3"/>
    <p:sldId id="382" r:id="rId4"/>
    <p:sldId id="359" r:id="rId5"/>
    <p:sldId id="330" r:id="rId6"/>
    <p:sldId id="379" r:id="rId7"/>
    <p:sldId id="358" r:id="rId8"/>
    <p:sldId id="265" r:id="rId9"/>
    <p:sldId id="289" r:id="rId10"/>
    <p:sldId id="257" r:id="rId11"/>
    <p:sldId id="333" r:id="rId12"/>
    <p:sldId id="262" r:id="rId13"/>
    <p:sldId id="329" r:id="rId14"/>
    <p:sldId id="336" r:id="rId15"/>
    <p:sldId id="337" r:id="rId16"/>
    <p:sldId id="288" r:id="rId17"/>
    <p:sldId id="360" r:id="rId18"/>
    <p:sldId id="263" r:id="rId19"/>
    <p:sldId id="302" r:id="rId20"/>
    <p:sldId id="286" r:id="rId21"/>
    <p:sldId id="334" r:id="rId22"/>
    <p:sldId id="326" r:id="rId23"/>
    <p:sldId id="335" r:id="rId24"/>
    <p:sldId id="356" r:id="rId25"/>
    <p:sldId id="342" r:id="rId26"/>
    <p:sldId id="343" r:id="rId27"/>
    <p:sldId id="344" r:id="rId28"/>
    <p:sldId id="357" r:id="rId29"/>
    <p:sldId id="266" r:id="rId30"/>
    <p:sldId id="283" r:id="rId31"/>
    <p:sldId id="287" r:id="rId32"/>
    <p:sldId id="305" r:id="rId33"/>
    <p:sldId id="306" r:id="rId34"/>
    <p:sldId id="338" r:id="rId35"/>
    <p:sldId id="362" r:id="rId36"/>
    <p:sldId id="340" r:id="rId37"/>
    <p:sldId id="310" r:id="rId38"/>
    <p:sldId id="363" r:id="rId39"/>
    <p:sldId id="365" r:id="rId40"/>
    <p:sldId id="307" r:id="rId41"/>
    <p:sldId id="341" r:id="rId42"/>
    <p:sldId id="366" r:id="rId43"/>
    <p:sldId id="309" r:id="rId44"/>
    <p:sldId id="369" r:id="rId45"/>
    <p:sldId id="371" r:id="rId46"/>
    <p:sldId id="348" r:id="rId47"/>
    <p:sldId id="315" r:id="rId48"/>
    <p:sldId id="373" r:id="rId49"/>
    <p:sldId id="345" r:id="rId50"/>
    <p:sldId id="313" r:id="rId51"/>
    <p:sldId id="374" r:id="rId52"/>
    <p:sldId id="350" r:id="rId53"/>
    <p:sldId id="312" r:id="rId54"/>
    <p:sldId id="376" r:id="rId55"/>
    <p:sldId id="349" r:id="rId56"/>
    <p:sldId id="324" r:id="rId57"/>
    <p:sldId id="378" r:id="rId58"/>
    <p:sldId id="380" r:id="rId59"/>
    <p:sldId id="328" r:id="rId60"/>
    <p:sldId id="381" r:id="rId61"/>
    <p:sldId id="383" r:id="rId62"/>
    <p:sldId id="384" r:id="rId63"/>
    <p:sldId id="284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F14"/>
    <a:srgbClr val="17311F"/>
    <a:srgbClr val="D3D739"/>
    <a:srgbClr val="EFC55B"/>
    <a:srgbClr val="C5BAB7"/>
    <a:srgbClr val="DDEFE2"/>
    <a:srgbClr val="F7F0DF"/>
    <a:srgbClr val="F7FADF"/>
    <a:srgbClr val="7FB44E"/>
    <a:srgbClr val="F4C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893F6E-8DA4-47B2-84C7-C90A85D1B51D}" v="1428" dt="2019-04-12T20:40:57.8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87704" autoAdjust="0"/>
  </p:normalViewPr>
  <p:slideViewPr>
    <p:cSldViewPr snapToGrid="0">
      <p:cViewPr>
        <p:scale>
          <a:sx n="66" d="100"/>
          <a:sy n="66" d="100"/>
        </p:scale>
        <p:origin x="1243" y="504"/>
      </p:cViewPr>
      <p:guideLst/>
    </p:cSldViewPr>
  </p:slideViewPr>
  <p:outlineViewPr>
    <p:cViewPr>
      <p:scale>
        <a:sx n="33" d="100"/>
        <a:sy n="33" d="100"/>
      </p:scale>
      <p:origin x="0" y="-15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7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 Bizcocho" userId="7e1a0d434996af15" providerId="LiveId" clId="{0C893F6E-8DA4-47B2-84C7-C90A85D1B51D}"/>
    <pc:docChg chg="undo redo custSel mod addSld delSld modSld sldOrd">
      <pc:chgData name="Mario Bizcocho" userId="7e1a0d434996af15" providerId="LiveId" clId="{0C893F6E-8DA4-47B2-84C7-C90A85D1B51D}" dt="2019-04-12T19:33:41.798" v="1410" actId="207"/>
      <pc:docMkLst>
        <pc:docMk/>
      </pc:docMkLst>
      <pc:sldChg chg="modSp">
        <pc:chgData name="Mario Bizcocho" userId="7e1a0d434996af15" providerId="LiveId" clId="{0C893F6E-8DA4-47B2-84C7-C90A85D1B51D}" dt="2019-04-12T18:40:17.177" v="582"/>
        <pc:sldMkLst>
          <pc:docMk/>
          <pc:sldMk cId="1762020642" sldId="262"/>
        </pc:sldMkLst>
        <pc:graphicFrameChg chg="mod modGraphic">
          <ac:chgData name="Mario Bizcocho" userId="7e1a0d434996af15" providerId="LiveId" clId="{0C893F6E-8DA4-47B2-84C7-C90A85D1B51D}" dt="2019-04-12T18:40:17.177" v="582"/>
          <ac:graphicFrameMkLst>
            <pc:docMk/>
            <pc:sldMk cId="1762020642" sldId="262"/>
            <ac:graphicFrameMk id="3" creationId="{62FBE066-0A87-4F64-BF15-2D8EFD3375AA}"/>
          </ac:graphicFrameMkLst>
        </pc:graphicFrameChg>
      </pc:sldChg>
      <pc:sldChg chg="addSp delSp">
        <pc:chgData name="Mario Bizcocho" userId="7e1a0d434996af15" providerId="LiveId" clId="{0C893F6E-8DA4-47B2-84C7-C90A85D1B51D}" dt="2019-04-12T19:04:04.026" v="779" actId="478"/>
        <pc:sldMkLst>
          <pc:docMk/>
          <pc:sldMk cId="3404134018" sldId="265"/>
        </pc:sldMkLst>
        <pc:spChg chg="add del">
          <ac:chgData name="Mario Bizcocho" userId="7e1a0d434996af15" providerId="LiveId" clId="{0C893F6E-8DA4-47B2-84C7-C90A85D1B51D}" dt="2019-04-12T19:04:04.026" v="779" actId="478"/>
          <ac:spMkLst>
            <pc:docMk/>
            <pc:sldMk cId="3404134018" sldId="265"/>
            <ac:spMk id="9" creationId="{D89AD7B9-F7F7-40E1-B96D-B39409F0696D}"/>
          </ac:spMkLst>
        </pc:spChg>
        <pc:graphicFrameChg chg="del">
          <ac:chgData name="Mario Bizcocho" userId="7e1a0d434996af15" providerId="LiveId" clId="{0C893F6E-8DA4-47B2-84C7-C90A85D1B51D}" dt="2019-04-12T19:04:01.409" v="777" actId="478"/>
          <ac:graphicFrameMkLst>
            <pc:docMk/>
            <pc:sldMk cId="3404134018" sldId="265"/>
            <ac:graphicFrameMk id="8" creationId="{B4B75638-E914-4749-AA8E-9FEB1193971A}"/>
          </ac:graphicFrameMkLst>
        </pc:graphicFrameChg>
        <pc:graphicFrameChg chg="add">
          <ac:chgData name="Mario Bizcocho" userId="7e1a0d434996af15" providerId="LiveId" clId="{0C893F6E-8DA4-47B2-84C7-C90A85D1B51D}" dt="2019-04-12T19:04:01.607" v="778"/>
          <ac:graphicFrameMkLst>
            <pc:docMk/>
            <pc:sldMk cId="3404134018" sldId="265"/>
            <ac:graphicFrameMk id="10" creationId="{88E347E2-1E36-4C47-9962-8E352D63DA76}"/>
          </ac:graphicFrameMkLst>
        </pc:graphicFrameChg>
        <pc:picChg chg="add">
          <ac:chgData name="Mario Bizcocho" userId="7e1a0d434996af15" providerId="LiveId" clId="{0C893F6E-8DA4-47B2-84C7-C90A85D1B51D}" dt="2019-04-12T19:04:01.607" v="778"/>
          <ac:picMkLst>
            <pc:docMk/>
            <pc:sldMk cId="3404134018" sldId="265"/>
            <ac:picMk id="11" creationId="{5A1118DD-8A58-4581-B61B-BF2498B689F8}"/>
          </ac:picMkLst>
        </pc:picChg>
      </pc:sldChg>
      <pc:sldChg chg="delSp modSp">
        <pc:chgData name="Mario Bizcocho" userId="7e1a0d434996af15" providerId="LiveId" clId="{0C893F6E-8DA4-47B2-84C7-C90A85D1B51D}" dt="2019-04-12T19:31:59.942" v="1383" actId="20577"/>
        <pc:sldMkLst>
          <pc:docMk/>
          <pc:sldMk cId="857040861" sldId="266"/>
        </pc:sldMkLst>
        <pc:spChg chg="mod">
          <ac:chgData name="Mario Bizcocho" userId="7e1a0d434996af15" providerId="LiveId" clId="{0C893F6E-8DA4-47B2-84C7-C90A85D1B51D}" dt="2019-04-12T18:29:06.272" v="293" actId="20577"/>
          <ac:spMkLst>
            <pc:docMk/>
            <pc:sldMk cId="857040861" sldId="266"/>
            <ac:spMk id="6" creationId="{43E022CE-6F35-4FA8-9175-C1B556AB0DAE}"/>
          </ac:spMkLst>
        </pc:spChg>
        <pc:spChg chg="mod">
          <ac:chgData name="Mario Bizcocho" userId="7e1a0d434996af15" providerId="LiveId" clId="{0C893F6E-8DA4-47B2-84C7-C90A85D1B51D}" dt="2019-04-12T19:31:59.942" v="1383" actId="20577"/>
          <ac:spMkLst>
            <pc:docMk/>
            <pc:sldMk cId="857040861" sldId="266"/>
            <ac:spMk id="7" creationId="{7AD7D9CB-6855-4127-BB9E-93F12A24917C}"/>
          </ac:spMkLst>
        </pc:spChg>
        <pc:spChg chg="mod">
          <ac:chgData name="Mario Bizcocho" userId="7e1a0d434996af15" providerId="LiveId" clId="{0C893F6E-8DA4-47B2-84C7-C90A85D1B51D}" dt="2019-04-12T18:27:22.804" v="287" actId="207"/>
          <ac:spMkLst>
            <pc:docMk/>
            <pc:sldMk cId="857040861" sldId="266"/>
            <ac:spMk id="41" creationId="{3341B5BF-A83A-4332-A1D4-02E7E2FBEA7A}"/>
          </ac:spMkLst>
        </pc:spChg>
        <pc:spChg chg="mod">
          <ac:chgData name="Mario Bizcocho" userId="7e1a0d434996af15" providerId="LiveId" clId="{0C893F6E-8DA4-47B2-84C7-C90A85D1B51D}" dt="2019-04-12T19:30:55.629" v="1364" actId="20577"/>
          <ac:spMkLst>
            <pc:docMk/>
            <pc:sldMk cId="857040861" sldId="266"/>
            <ac:spMk id="72" creationId="{D93123C8-AEB6-4EFE-A3B0-594C9B0CCBBF}"/>
          </ac:spMkLst>
        </pc:spChg>
        <pc:spChg chg="mod">
          <ac:chgData name="Mario Bizcocho" userId="7e1a0d434996af15" providerId="LiveId" clId="{0C893F6E-8DA4-47B2-84C7-C90A85D1B51D}" dt="2019-04-12T19:31:00.709" v="1368" actId="20577"/>
          <ac:spMkLst>
            <pc:docMk/>
            <pc:sldMk cId="857040861" sldId="266"/>
            <ac:spMk id="75" creationId="{989F2A22-AB5F-489C-8644-087B29501B63}"/>
          </ac:spMkLst>
        </pc:spChg>
        <pc:spChg chg="mod">
          <ac:chgData name="Mario Bizcocho" userId="7e1a0d434996af15" providerId="LiveId" clId="{0C893F6E-8DA4-47B2-84C7-C90A85D1B51D}" dt="2019-04-12T19:31:08.138" v="1370" actId="20577"/>
          <ac:spMkLst>
            <pc:docMk/>
            <pc:sldMk cId="857040861" sldId="266"/>
            <ac:spMk id="78" creationId="{D059A7CB-C56E-4F75-9FD1-6F6A9B0A27D5}"/>
          </ac:spMkLst>
        </pc:spChg>
        <pc:spChg chg="mod">
          <ac:chgData name="Mario Bizcocho" userId="7e1a0d434996af15" providerId="LiveId" clId="{0C893F6E-8DA4-47B2-84C7-C90A85D1B51D}" dt="2019-04-12T18:29:20.465" v="295" actId="14100"/>
          <ac:spMkLst>
            <pc:docMk/>
            <pc:sldMk cId="857040861" sldId="266"/>
            <ac:spMk id="83" creationId="{C92DCFFE-7536-4893-AF7D-2A270B576A87}"/>
          </ac:spMkLst>
        </pc:spChg>
        <pc:spChg chg="mod">
          <ac:chgData name="Mario Bizcocho" userId="7e1a0d434996af15" providerId="LiveId" clId="{0C893F6E-8DA4-47B2-84C7-C90A85D1B51D}" dt="2019-04-12T19:31:15.181" v="1371" actId="14100"/>
          <ac:spMkLst>
            <pc:docMk/>
            <pc:sldMk cId="857040861" sldId="266"/>
            <ac:spMk id="86" creationId="{0541D0B1-DAB8-4F24-895F-14A6A4731DE5}"/>
          </ac:spMkLst>
        </pc:spChg>
        <pc:spChg chg="mod">
          <ac:chgData name="Mario Bizcocho" userId="7e1a0d434996af15" providerId="LiveId" clId="{0C893F6E-8DA4-47B2-84C7-C90A85D1B51D}" dt="2019-04-12T19:31:33.266" v="1374" actId="207"/>
          <ac:spMkLst>
            <pc:docMk/>
            <pc:sldMk cId="857040861" sldId="266"/>
            <ac:spMk id="88" creationId="{8E680C7B-9EF2-43E3-9968-14C6DBCD6DAB}"/>
          </ac:spMkLst>
        </pc:spChg>
        <pc:spChg chg="mod">
          <ac:chgData name="Mario Bizcocho" userId="7e1a0d434996af15" providerId="LiveId" clId="{0C893F6E-8DA4-47B2-84C7-C90A85D1B51D}" dt="2019-04-12T19:31:20.661" v="1373" actId="14100"/>
          <ac:spMkLst>
            <pc:docMk/>
            <pc:sldMk cId="857040861" sldId="266"/>
            <ac:spMk id="89" creationId="{6DF45637-466F-4F63-B7C0-BCF929656EC9}"/>
          </ac:spMkLst>
        </pc:spChg>
        <pc:spChg chg="mod">
          <ac:chgData name="Mario Bizcocho" userId="7e1a0d434996af15" providerId="LiveId" clId="{0C893F6E-8DA4-47B2-84C7-C90A85D1B51D}" dt="2019-04-12T19:31:49.893" v="1377" actId="207"/>
          <ac:spMkLst>
            <pc:docMk/>
            <pc:sldMk cId="857040861" sldId="266"/>
            <ac:spMk id="91" creationId="{D3F2D128-2083-4CFF-B352-14CB932E5D04}"/>
          </ac:spMkLst>
        </pc:spChg>
        <pc:spChg chg="mod">
          <ac:chgData name="Mario Bizcocho" userId="7e1a0d434996af15" providerId="LiveId" clId="{0C893F6E-8DA4-47B2-84C7-C90A85D1B51D}" dt="2019-04-12T19:31:41.677" v="1375" actId="14100"/>
          <ac:spMkLst>
            <pc:docMk/>
            <pc:sldMk cId="857040861" sldId="266"/>
            <ac:spMk id="92" creationId="{662CCA6A-4906-46DB-8051-D490845FA333}"/>
          </ac:spMkLst>
        </pc:spChg>
        <pc:grpChg chg="mod">
          <ac:chgData name="Mario Bizcocho" userId="7e1a0d434996af15" providerId="LiveId" clId="{0C893F6E-8DA4-47B2-84C7-C90A85D1B51D}" dt="2019-04-12T19:31:45.302" v="1376" actId="207"/>
          <ac:grpSpMkLst>
            <pc:docMk/>
            <pc:sldMk cId="857040861" sldId="266"/>
            <ac:grpSpMk id="90" creationId="{D42996A7-9E9F-48AE-A257-BBA8C7F4E569}"/>
          </ac:grpSpMkLst>
        </pc:grpChg>
        <pc:picChg chg="del">
          <ac:chgData name="Mario Bizcocho" userId="7e1a0d434996af15" providerId="LiveId" clId="{0C893F6E-8DA4-47B2-84C7-C90A85D1B51D}" dt="2019-04-12T18:27:09.017" v="280" actId="478"/>
          <ac:picMkLst>
            <pc:docMk/>
            <pc:sldMk cId="857040861" sldId="266"/>
            <ac:picMk id="12" creationId="{B85E0E90-BC05-4285-B99E-671169C166DF}"/>
          </ac:picMkLst>
        </pc:picChg>
      </pc:sldChg>
      <pc:sldChg chg="delSp modSp">
        <pc:chgData name="Mario Bizcocho" userId="7e1a0d434996af15" providerId="LiveId" clId="{0C893F6E-8DA4-47B2-84C7-C90A85D1B51D}" dt="2019-04-12T19:33:41.798" v="1410" actId="207"/>
        <pc:sldMkLst>
          <pc:docMk/>
          <pc:sldMk cId="1810118557" sldId="283"/>
        </pc:sldMkLst>
        <pc:spChg chg="mod">
          <ac:chgData name="Mario Bizcocho" userId="7e1a0d434996af15" providerId="LiveId" clId="{0C893F6E-8DA4-47B2-84C7-C90A85D1B51D}" dt="2019-04-12T19:31:56.235" v="1380" actId="20577"/>
          <ac:spMkLst>
            <pc:docMk/>
            <pc:sldMk cId="1810118557" sldId="283"/>
            <ac:spMk id="45" creationId="{5B85CF23-E8F8-4068-B0E7-9AD70EF2A41F}"/>
          </ac:spMkLst>
        </pc:spChg>
        <pc:spChg chg="mod">
          <ac:chgData name="Mario Bizcocho" userId="7e1a0d434996af15" providerId="LiveId" clId="{0C893F6E-8DA4-47B2-84C7-C90A85D1B51D}" dt="2019-04-12T19:32:12.614" v="1388" actId="403"/>
          <ac:spMkLst>
            <pc:docMk/>
            <pc:sldMk cId="1810118557" sldId="283"/>
            <ac:spMk id="71" creationId="{4A8DF8E5-0C49-452D-B37F-415B82F7699F}"/>
          </ac:spMkLst>
        </pc:spChg>
        <pc:spChg chg="mod">
          <ac:chgData name="Mario Bizcocho" userId="7e1a0d434996af15" providerId="LiveId" clId="{0C893F6E-8DA4-47B2-84C7-C90A85D1B51D}" dt="2019-04-12T19:32:54.885" v="1397" actId="255"/>
          <ac:spMkLst>
            <pc:docMk/>
            <pc:sldMk cId="1810118557" sldId="283"/>
            <ac:spMk id="75" creationId="{EAA39772-7669-41A4-89BD-9A96608D888F}"/>
          </ac:spMkLst>
        </pc:spChg>
        <pc:spChg chg="mod">
          <ac:chgData name="Mario Bizcocho" userId="7e1a0d434996af15" providerId="LiveId" clId="{0C893F6E-8DA4-47B2-84C7-C90A85D1B51D}" dt="2019-04-12T19:33:14.440" v="1401" actId="20577"/>
          <ac:spMkLst>
            <pc:docMk/>
            <pc:sldMk cId="1810118557" sldId="283"/>
            <ac:spMk id="78" creationId="{4537F756-1B43-45CD-BF92-DAC7DF27A890}"/>
          </ac:spMkLst>
        </pc:spChg>
        <pc:spChg chg="mod">
          <ac:chgData name="Mario Bizcocho" userId="7e1a0d434996af15" providerId="LiveId" clId="{0C893F6E-8DA4-47B2-84C7-C90A85D1B51D}" dt="2019-04-12T19:33:33.489" v="1408" actId="403"/>
          <ac:spMkLst>
            <pc:docMk/>
            <pc:sldMk cId="1810118557" sldId="283"/>
            <ac:spMk id="81" creationId="{EB104AFE-A536-417C-83DB-827CAB4B3A76}"/>
          </ac:spMkLst>
        </pc:spChg>
        <pc:spChg chg="mod">
          <ac:chgData name="Mario Bizcocho" userId="7e1a0d434996af15" providerId="LiveId" clId="{0C893F6E-8DA4-47B2-84C7-C90A85D1B51D}" dt="2019-04-12T19:33:09.525" v="1399" actId="14100"/>
          <ac:spMkLst>
            <pc:docMk/>
            <pc:sldMk cId="1810118557" sldId="283"/>
            <ac:spMk id="87" creationId="{060E1529-5189-41B6-9A82-A751F14D2A4A}"/>
          </ac:spMkLst>
        </pc:spChg>
        <pc:spChg chg="mod">
          <ac:chgData name="Mario Bizcocho" userId="7e1a0d434996af15" providerId="LiveId" clId="{0C893F6E-8DA4-47B2-84C7-C90A85D1B51D}" dt="2019-04-12T19:33:01.629" v="1398" actId="14100"/>
          <ac:spMkLst>
            <pc:docMk/>
            <pc:sldMk cId="1810118557" sldId="283"/>
            <ac:spMk id="90" creationId="{32214D92-2669-4A96-A2DC-D59BC9A8774B}"/>
          </ac:spMkLst>
        </pc:spChg>
        <pc:spChg chg="mod">
          <ac:chgData name="Mario Bizcocho" userId="7e1a0d434996af15" providerId="LiveId" clId="{0C893F6E-8DA4-47B2-84C7-C90A85D1B51D}" dt="2019-04-12T19:33:23.215" v="1403" actId="207"/>
          <ac:spMkLst>
            <pc:docMk/>
            <pc:sldMk cId="1810118557" sldId="283"/>
            <ac:spMk id="92" creationId="{BB4D032D-6DF9-4E49-9AC3-E799DEFBA468}"/>
          </ac:spMkLst>
        </pc:spChg>
        <pc:spChg chg="mod">
          <ac:chgData name="Mario Bizcocho" userId="7e1a0d434996af15" providerId="LiveId" clId="{0C893F6E-8DA4-47B2-84C7-C90A85D1B51D}" dt="2019-04-12T19:33:18.060" v="1402" actId="14100"/>
          <ac:spMkLst>
            <pc:docMk/>
            <pc:sldMk cId="1810118557" sldId="283"/>
            <ac:spMk id="93" creationId="{7DDD47FD-8F4B-4F43-86E2-DA133D10A6FD}"/>
          </ac:spMkLst>
        </pc:spChg>
        <pc:spChg chg="mod">
          <ac:chgData name="Mario Bizcocho" userId="7e1a0d434996af15" providerId="LiveId" clId="{0C893F6E-8DA4-47B2-84C7-C90A85D1B51D}" dt="2019-04-12T19:33:41.798" v="1410" actId="207"/>
          <ac:spMkLst>
            <pc:docMk/>
            <pc:sldMk cId="1810118557" sldId="283"/>
            <ac:spMk id="95" creationId="{6253E678-FC6F-4816-871F-2B9ABD295A7A}"/>
          </ac:spMkLst>
        </pc:spChg>
        <pc:spChg chg="mod">
          <ac:chgData name="Mario Bizcocho" userId="7e1a0d434996af15" providerId="LiveId" clId="{0C893F6E-8DA4-47B2-84C7-C90A85D1B51D}" dt="2019-04-12T19:33:36.861" v="1409" actId="14100"/>
          <ac:spMkLst>
            <pc:docMk/>
            <pc:sldMk cId="1810118557" sldId="283"/>
            <ac:spMk id="96" creationId="{7488D5EE-C630-4FC3-BA0E-EB2A3B7FBB67}"/>
          </ac:spMkLst>
        </pc:spChg>
        <pc:picChg chg="del">
          <ac:chgData name="Mario Bizcocho" userId="7e1a0d434996af15" providerId="LiveId" clId="{0C893F6E-8DA4-47B2-84C7-C90A85D1B51D}" dt="2019-04-12T18:27:11.081" v="281" actId="478"/>
          <ac:picMkLst>
            <pc:docMk/>
            <pc:sldMk cId="1810118557" sldId="283"/>
            <ac:picMk id="42" creationId="{1962A45E-012D-449D-8B52-86D3F5656BF3}"/>
          </ac:picMkLst>
        </pc:picChg>
      </pc:sldChg>
      <pc:sldChg chg="addSp delSp modSp">
        <pc:chgData name="Mario Bizcocho" userId="7e1a0d434996af15" providerId="LiveId" clId="{0C893F6E-8DA4-47B2-84C7-C90A85D1B51D}" dt="2019-04-12T15:01:18.821" v="31" actId="1076"/>
        <pc:sldMkLst>
          <pc:docMk/>
          <pc:sldMk cId="4147421482" sldId="286"/>
        </pc:sldMkLst>
        <pc:spChg chg="mod">
          <ac:chgData name="Mario Bizcocho" userId="7e1a0d434996af15" providerId="LiveId" clId="{0C893F6E-8DA4-47B2-84C7-C90A85D1B51D}" dt="2019-04-12T15:01:00.400" v="29" actId="1076"/>
          <ac:spMkLst>
            <pc:docMk/>
            <pc:sldMk cId="4147421482" sldId="286"/>
            <ac:spMk id="2" creationId="{0FA3D65B-9A55-4D21-93D5-1A0A66484502}"/>
          </ac:spMkLst>
        </pc:spChg>
        <pc:graphicFrameChg chg="add mod">
          <ac:chgData name="Mario Bizcocho" userId="7e1a0d434996af15" providerId="LiveId" clId="{0C893F6E-8DA4-47B2-84C7-C90A85D1B51D}" dt="2019-04-12T15:01:18.821" v="31" actId="1076"/>
          <ac:graphicFrameMkLst>
            <pc:docMk/>
            <pc:sldMk cId="4147421482" sldId="286"/>
            <ac:graphicFrameMk id="6" creationId="{00000000-0008-0000-0000-000002000000}"/>
          </ac:graphicFrameMkLst>
        </pc:graphicFrameChg>
        <pc:picChg chg="del">
          <ac:chgData name="Mario Bizcocho" userId="7e1a0d434996af15" providerId="LiveId" clId="{0C893F6E-8DA4-47B2-84C7-C90A85D1B51D}" dt="2019-04-12T14:52:21.080" v="22" actId="478"/>
          <ac:picMkLst>
            <pc:docMk/>
            <pc:sldMk cId="4147421482" sldId="286"/>
            <ac:picMk id="3" creationId="{8B314062-AB88-4B4F-8DF7-091B8A4A5775}"/>
          </ac:picMkLst>
        </pc:picChg>
        <pc:picChg chg="add del mod">
          <ac:chgData name="Mario Bizcocho" userId="7e1a0d434996af15" providerId="LiveId" clId="{0C893F6E-8DA4-47B2-84C7-C90A85D1B51D}" dt="2019-04-12T15:00:24.725" v="25" actId="478"/>
          <ac:picMkLst>
            <pc:docMk/>
            <pc:sldMk cId="4147421482" sldId="286"/>
            <ac:picMk id="5" creationId="{649DD46F-B7DB-4027-93A1-F3F906914057}"/>
          </ac:picMkLst>
        </pc:picChg>
      </pc:sldChg>
      <pc:sldChg chg="addSp delSp">
        <pc:chgData name="Mario Bizcocho" userId="7e1a0d434996af15" providerId="LiveId" clId="{0C893F6E-8DA4-47B2-84C7-C90A85D1B51D}" dt="2019-04-12T18:28:20.899" v="289"/>
        <pc:sldMkLst>
          <pc:docMk/>
          <pc:sldMk cId="738104632" sldId="287"/>
        </pc:sldMkLst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116" creationId="{E4765673-8F77-4EF5-9469-A5DCDB989743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117" creationId="{CF92FC11-43E6-47D2-AC5F-F6861500ED0C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18" creationId="{093CAC0E-2BCC-4A78-877D-C44D732B4043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19" creationId="{06EA7820-B032-4517-B38A-6E0BE51510EF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20" creationId="{883A1D83-3A0D-4CC9-B2B2-CA4CE3146A91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21" creationId="{BC623C52-3977-453D-9C4B-83EBFEF861AC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22" creationId="{CE155CAF-4E18-4DB0-A19A-6DE48EDA61FC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23" creationId="{9F81F757-5947-4CDD-B789-636B65B65CE5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24" creationId="{67D345FE-8D75-46F3-94F5-7DC890422964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25" creationId="{B94F8FAA-F73F-45DA-900B-DA35D18A9617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26" creationId="{AC9DD1F1-9797-4E5D-9705-90B7E46C44A3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27" creationId="{28FACBC1-093E-43A2-BA3D-251F7CF02A67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28" creationId="{4A4DDCCB-529D-4CE4-8537-4998500F6D15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29" creationId="{34897D03-D1C2-44DE-A4E5-F7702CFF34E3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30" creationId="{0AC54846-6AF9-4594-A868-51B9FD6D0D30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31" creationId="{6AC3DE31-4046-4105-AD88-0FBEE90247E3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32" creationId="{0D435AB9-A32C-4742-873D-BE42FB35E661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33" creationId="{25D9B911-844B-4CF8-813B-B9734A32AE7F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34" creationId="{331B28DB-E97D-4C07-890B-C00C599F6A46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35" creationId="{2F7CCE85-9BD6-4207-A621-A93DC5D727A4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36" creationId="{C1FF5239-F09A-4061-86F1-2C80D2A01B7E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37" creationId="{5C66CFF3-5CC0-46F9-8BCD-70CD4DCC960C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38" creationId="{24C12E2F-B544-488A-B4B7-F15B9CECD6FC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39" creationId="{FC03D0A0-C7D6-448C-8A9C-C30B240AD25C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40" creationId="{2C976CA5-FD16-4514-A24B-EF34083024A6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41" creationId="{DF7D5CD4-1110-481F-9504-95BC5C49051C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42" creationId="{CF7069FB-7BC4-4B4E-A3AC-7A28B7DF96ED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43" creationId="{089AF43A-7CFF-47A5-8D23-801310996BFB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44" creationId="{91CE998C-66B0-472F-89BF-CA1FEA4FB6A6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45" creationId="{B3B8941D-948E-453E-AF2E-629BBF220B58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46" creationId="{1370A579-3D3D-490D-8749-31218C8E8086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47" creationId="{722A184C-F51F-4208-9BAE-811A26BA1953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48" creationId="{6BB5421F-3C8C-40EA-A18B-0CFE7089C85F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49" creationId="{3D978D0A-0793-4527-82A0-532EF2E71475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51" creationId="{CE407EC7-DED7-4CD0-847D-7CB67D9377AA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67" creationId="{6D8968E3-B335-4A49-BB6C-65E3881FF7C5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68" creationId="{50652EE3-7540-4423-AA26-D9067A92DABF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196" creationId="{874457CB-7C24-4F5D-83B9-D8DA5006C9F2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227" creationId="{20D160F5-1319-4FFF-BBC2-AB6C87415555}"/>
          </ac:spMkLst>
        </pc:spChg>
        <pc:spChg chg="del">
          <ac:chgData name="Mario Bizcocho" userId="7e1a0d434996af15" providerId="LiveId" clId="{0C893F6E-8DA4-47B2-84C7-C90A85D1B51D}" dt="2019-04-12T18:28:20.056" v="288" actId="478"/>
          <ac:spMkLst>
            <pc:docMk/>
            <pc:sldMk cId="738104632" sldId="287"/>
            <ac:spMk id="229" creationId="{E49E8270-4615-4FC3-BEEF-6B456CDE0ACD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30" creationId="{2AC2B28E-C2AA-4579-8D77-714FB069937F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31" creationId="{A9447F5B-43E2-4BBB-9141-A5F34DC62F07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32" creationId="{6A72447A-A7C9-48A0-AEB3-C55FF88AFD22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33" creationId="{5B825A4F-D205-4A56-A660-858A7D96F8BC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34" creationId="{653A6C67-217D-4558-9ED4-21BDEFD84165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35" creationId="{0159EFA9-B72A-44CF-A234-11260E2C55F6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36" creationId="{12D25B91-850F-4FF0-A7DF-A041E67F68CA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37" creationId="{4B6F4438-D455-47ED-B977-0C20AF41906A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38" creationId="{326552ED-6B37-44F5-974F-2FED1AB034F7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39" creationId="{FF98BEB8-2CDB-4ED4-BD50-92F5D35B6B84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40" creationId="{B8E547E8-8D11-4982-86CE-AD728E36C549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41" creationId="{669E51E3-8E7E-4B72-B9B0-DB5FA162A387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42" creationId="{C563CB1E-5861-41E7-AEA0-96ED9A416841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43" creationId="{11E8D7E1-9833-4DED-8A96-8C510FBEAA61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44" creationId="{0B1648BB-B214-426A-8219-7CA8B2B25300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45" creationId="{784157A6-870F-4371-9495-AB129C187DD9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46" creationId="{1C5D8587-369B-464E-A24C-AE73C45FF873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47" creationId="{8838B077-BEDB-4D52-8491-93D04A71FE7A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48" creationId="{1C6633A8-688C-462A-B1A4-F3BABBDD935E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49" creationId="{2DAFBF75-3186-4F07-B084-340043331424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50" creationId="{98F0153E-F37A-4A55-86FF-5BE09EEC4644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51" creationId="{8044EBAC-3EFF-4735-874A-54311649EE8B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52" creationId="{1245576F-5ECA-4760-9689-8EFFAEC98641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53" creationId="{80F032A8-CD2C-46B8-ACFD-D9B228193845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54" creationId="{FC7F7390-2E4F-4E24-928F-9E409DD945C4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55" creationId="{EBBC7C05-A2A7-4BBD-9518-26E734DE4EFB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56" creationId="{FB759BE4-692C-4DF3-9B5B-F16B428A32CA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57" creationId="{B4AE75F4-86FC-4BAC-96DD-C4D88C2CAF4E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58" creationId="{FC4499DA-DF95-468F-B741-11CF29FAAB12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59" creationId="{84A5EEA7-07E0-40DA-8A0E-871BF9276207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61" creationId="{9B00FAAC-3CD3-4B8D-8C17-078B3AD50DCA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71" creationId="{0C395D85-84C6-4810-8020-7CF828D1227B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72" creationId="{BD1A6B5C-BDFF-4B4A-B07E-BCD2DCF5F8BF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291" creationId="{2FDC50C4-0CB2-4F8C-A686-14D44FC00D65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319" creationId="{B7A514DB-AFD7-40D2-BC11-0BFA578E89A8}"/>
          </ac:spMkLst>
        </pc:spChg>
        <pc:spChg chg="add">
          <ac:chgData name="Mario Bizcocho" userId="7e1a0d434996af15" providerId="LiveId" clId="{0C893F6E-8DA4-47B2-84C7-C90A85D1B51D}" dt="2019-04-12T18:28:20.899" v="289"/>
          <ac:spMkLst>
            <pc:docMk/>
            <pc:sldMk cId="738104632" sldId="287"/>
            <ac:spMk id="321" creationId="{81C40A53-28E8-49D9-85B3-9508A24354D9}"/>
          </ac:spMkLst>
        </pc:s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152" creationId="{C0DF7040-517B-487B-8775-1CA1563799AF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155" creationId="{1715FEDB-D211-4DB1-ACA2-A6395352577E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158" creationId="{F6138B25-A1C2-49EE-AAAC-25043F71FD45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161" creationId="{0612AC8D-1B7F-4232-9F61-AFF828384F84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164" creationId="{DE74D729-6FE9-4114-9E31-E1996D0795D3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169" creationId="{BB996440-8B88-43CC-BC94-94823B11DD05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172" creationId="{B8847581-51F0-44CC-A1F1-626A05C7B756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175" creationId="{A2E469BA-BDB7-4253-B2F5-3C78A73ABCD7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178" creationId="{F5B7F861-9501-4BA7-B045-DD29C4EE931E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181" creationId="{2362EA03-19F3-46FC-A41E-57BC443E2A97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184" creationId="{30E96FB3-0A63-4AB1-8F4D-8D6751D3F239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187" creationId="{3F2A369F-273C-4C3A-B950-ABDD018DD2DC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190" creationId="{3E72BC9E-0043-4F3F-A833-2C24518089B3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193" creationId="{10109981-3192-441F-9ACA-A4941A852FCA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197" creationId="{AC847F1E-A21F-496C-AB84-82233E10C690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200" creationId="{26BA7530-E31F-418C-BA8E-15A344934BEA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203" creationId="{839BA4EC-7F29-4A4D-A249-7418FBB41925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206" creationId="{8CAC97EB-5627-4434-AF2A-785FE030F1D5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209" creationId="{1F332C4C-F465-4AF9-9581-22B7C2F3E848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212" creationId="{472FBBA0-5408-4DCF-8873-20C7FD1E15F3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215" creationId="{C98A06AB-A462-4AD8-ADA4-605DAF1176FA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218" creationId="{9639E2B9-0FDB-48E8-B776-501A019B68E8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221" creationId="{CC1FB64A-0485-4F2D-94D7-B9599EE2097A}"/>
          </ac:grpSpMkLst>
        </pc:grpChg>
        <pc:grpChg chg="del">
          <ac:chgData name="Mario Bizcocho" userId="7e1a0d434996af15" providerId="LiveId" clId="{0C893F6E-8DA4-47B2-84C7-C90A85D1B51D}" dt="2019-04-12T18:28:20.056" v="288" actId="478"/>
          <ac:grpSpMkLst>
            <pc:docMk/>
            <pc:sldMk cId="738104632" sldId="287"/>
            <ac:grpSpMk id="224" creationId="{ED619722-23C7-40A6-9C9D-571ED9524B4E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262" creationId="{4CF2DEF8-684C-4360-ADE3-0DD3DA783D02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265" creationId="{E08D69C1-7E49-4D38-974A-FB79ABA045D7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268" creationId="{3D9F1A28-0D08-4B9B-AA58-685675FF8625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273" creationId="{C6B80FF2-AF15-4FCC-8391-8D7126D570B5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276" creationId="{AF105264-98A4-4E1F-B8C3-4CFA300E47B0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279" creationId="{FFB431E4-9010-4586-923B-6F82C7136A8E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282" creationId="{8994FF4C-9F72-4C77-A218-C8E3FF5AA374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285" creationId="{BCE7DEEC-0D1D-4B05-9076-688BA8A15E89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288" creationId="{A1AFA73B-667D-4733-969B-0421EFDB3C2D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292" creationId="{CEAA8685-B1B5-4E05-B261-45704971ECEA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295" creationId="{19FDAC49-80E1-47B2-B0A5-85132944ED56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298" creationId="{21E32F36-5547-477A-AE07-8EFB4B0B23DC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301" creationId="{CA0096A4-D684-425A-A71C-DAFCD7328420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304" creationId="{73181E5E-C925-4C64-9ADE-CCC69323447D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307" creationId="{1042E8E5-FABE-4BAF-92E1-85DDE6D67877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310" creationId="{A81D220E-126D-4C8F-8D2B-4E0F8AA2F492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313" creationId="{86515049-D9DB-4BD3-A5FC-BD10DBECA123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316" creationId="{5DBDAF46-68B8-4AD5-B1C3-801CF8CB1144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322" creationId="{AD83A6E6-BD23-404B-88BA-CE7958D4699D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325" creationId="{9BF51D68-0BC5-4177-A849-FD7BA6553B3F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328" creationId="{70DDC286-6809-4411-BCC1-43ABD26168D1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331" creationId="{8DCC8A8F-158D-4BB4-A32F-844BFEF5C56A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334" creationId="{287EFDE2-00DB-43D5-AD2A-D4B8ED1BE2B3}"/>
          </ac:grpSpMkLst>
        </pc:grpChg>
        <pc:grpChg chg="add">
          <ac:chgData name="Mario Bizcocho" userId="7e1a0d434996af15" providerId="LiveId" clId="{0C893F6E-8DA4-47B2-84C7-C90A85D1B51D}" dt="2019-04-12T18:28:20.899" v="289"/>
          <ac:grpSpMkLst>
            <pc:docMk/>
            <pc:sldMk cId="738104632" sldId="287"/>
            <ac:grpSpMk id="337" creationId="{5A02F224-7FED-4DEB-9C78-0CD80DE74AAF}"/>
          </ac:grpSpMkLst>
        </pc:grpChg>
        <pc:graphicFrameChg chg="del">
          <ac:chgData name="Mario Bizcocho" userId="7e1a0d434996af15" providerId="LiveId" clId="{0C893F6E-8DA4-47B2-84C7-C90A85D1B51D}" dt="2019-04-12T18:28:20.056" v="288" actId="478"/>
          <ac:graphicFrameMkLst>
            <pc:docMk/>
            <pc:sldMk cId="738104632" sldId="287"/>
            <ac:graphicFrameMk id="150" creationId="{FC4D3252-36B4-475D-8963-C200BEB50413}"/>
          </ac:graphicFrameMkLst>
        </pc:graphicFrameChg>
        <pc:graphicFrameChg chg="add">
          <ac:chgData name="Mario Bizcocho" userId="7e1a0d434996af15" providerId="LiveId" clId="{0C893F6E-8DA4-47B2-84C7-C90A85D1B51D}" dt="2019-04-12T18:28:20.899" v="289"/>
          <ac:graphicFrameMkLst>
            <pc:docMk/>
            <pc:sldMk cId="738104632" sldId="287"/>
            <ac:graphicFrameMk id="260" creationId="{4BA9B5A2-F424-4490-BBFE-227B0865F4B3}"/>
          </ac:graphicFrameMkLst>
        </pc:graphicFrameChg>
        <pc:cxnChg chg="del">
          <ac:chgData name="Mario Bizcocho" userId="7e1a0d434996af15" providerId="LiveId" clId="{0C893F6E-8DA4-47B2-84C7-C90A85D1B51D}" dt="2019-04-12T18:28:20.056" v="288" actId="478"/>
          <ac:cxnSpMkLst>
            <pc:docMk/>
            <pc:sldMk cId="738104632" sldId="287"/>
            <ac:cxnSpMk id="228" creationId="{D0450FD9-A9C9-48EB-B8CE-E8B7DBB9DC04}"/>
          </ac:cxnSpMkLst>
        </pc:cxnChg>
        <pc:cxnChg chg="add">
          <ac:chgData name="Mario Bizcocho" userId="7e1a0d434996af15" providerId="LiveId" clId="{0C893F6E-8DA4-47B2-84C7-C90A85D1B51D}" dt="2019-04-12T18:28:20.899" v="289"/>
          <ac:cxnSpMkLst>
            <pc:docMk/>
            <pc:sldMk cId="738104632" sldId="287"/>
            <ac:cxnSpMk id="320" creationId="{505C2462-7CF0-4C4A-A53F-43D0F6E68727}"/>
          </ac:cxnSpMkLst>
        </pc:cxnChg>
      </pc:sldChg>
      <pc:sldChg chg="modSp">
        <pc:chgData name="Mario Bizcocho" userId="7e1a0d434996af15" providerId="LiveId" clId="{0C893F6E-8DA4-47B2-84C7-C90A85D1B51D}" dt="2019-04-12T19:11:00.419" v="968" actId="20577"/>
        <pc:sldMkLst>
          <pc:docMk/>
          <pc:sldMk cId="1062650969" sldId="288"/>
        </pc:sldMkLst>
        <pc:graphicFrameChg chg="mod">
          <ac:chgData name="Mario Bizcocho" userId="7e1a0d434996af15" providerId="LiveId" clId="{0C893F6E-8DA4-47B2-84C7-C90A85D1B51D}" dt="2019-04-12T19:11:00.419" v="968" actId="20577"/>
          <ac:graphicFrameMkLst>
            <pc:docMk/>
            <pc:sldMk cId="1062650969" sldId="288"/>
            <ac:graphicFrameMk id="6" creationId="{97B75E4C-7ED6-4108-AA27-6EC74AB6E911}"/>
          </ac:graphicFrameMkLst>
        </pc:graphicFrameChg>
      </pc:sldChg>
      <pc:sldChg chg="addSp delSp modSp">
        <pc:chgData name="Mario Bizcocho" userId="7e1a0d434996af15" providerId="LiveId" clId="{0C893F6E-8DA4-47B2-84C7-C90A85D1B51D}" dt="2019-04-12T19:03:56.288" v="776" actId="1076"/>
        <pc:sldMkLst>
          <pc:docMk/>
          <pc:sldMk cId="1015936048" sldId="289"/>
        </pc:sldMkLst>
        <pc:spChg chg="del">
          <ac:chgData name="Mario Bizcocho" userId="7e1a0d434996af15" providerId="LiveId" clId="{0C893F6E-8DA4-47B2-84C7-C90A85D1B51D}" dt="2019-04-12T19:03:46.457" v="773" actId="478"/>
          <ac:spMkLst>
            <pc:docMk/>
            <pc:sldMk cId="1015936048" sldId="289"/>
            <ac:spMk id="3" creationId="{43A3AF3D-F66E-41B6-9B11-4544468BC613}"/>
          </ac:spMkLst>
        </pc:spChg>
        <pc:spChg chg="add del">
          <ac:chgData name="Mario Bizcocho" userId="7e1a0d434996af15" providerId="LiveId" clId="{0C893F6E-8DA4-47B2-84C7-C90A85D1B51D}" dt="2019-04-12T19:03:45.297" v="772"/>
          <ac:spMkLst>
            <pc:docMk/>
            <pc:sldMk cId="1015936048" sldId="289"/>
            <ac:spMk id="10" creationId="{23A670F3-6894-46BE-8BF5-9DB690AC645A}"/>
          </ac:spMkLst>
        </pc:spChg>
        <pc:spChg chg="add mod">
          <ac:chgData name="Mario Bizcocho" userId="7e1a0d434996af15" providerId="LiveId" clId="{0C893F6E-8DA4-47B2-84C7-C90A85D1B51D}" dt="2019-04-12T19:03:56.288" v="776" actId="1076"/>
          <ac:spMkLst>
            <pc:docMk/>
            <pc:sldMk cId="1015936048" sldId="289"/>
            <ac:spMk id="13" creationId="{C8E5262B-A145-44A2-AA48-66724892696D}"/>
          </ac:spMkLst>
        </pc:spChg>
        <pc:graphicFrameChg chg="del">
          <ac:chgData name="Mario Bizcocho" userId="7e1a0d434996af15" providerId="LiveId" clId="{0C893F6E-8DA4-47B2-84C7-C90A85D1B51D}" dt="2019-04-12T19:03:46.457" v="773" actId="478"/>
          <ac:graphicFrameMkLst>
            <pc:docMk/>
            <pc:sldMk cId="1015936048" sldId="289"/>
            <ac:graphicFrameMk id="9" creationId="{ACCD2228-69CF-45C9-AD54-F4071E0A3AF3}"/>
          </ac:graphicFrameMkLst>
        </pc:graphicFrameChg>
        <pc:graphicFrameChg chg="add del">
          <ac:chgData name="Mario Bizcocho" userId="7e1a0d434996af15" providerId="LiveId" clId="{0C893F6E-8DA4-47B2-84C7-C90A85D1B51D}" dt="2019-04-12T19:03:45.297" v="772"/>
          <ac:graphicFrameMkLst>
            <pc:docMk/>
            <pc:sldMk cId="1015936048" sldId="289"/>
            <ac:graphicFrameMk id="11" creationId="{45F3C9C9-0C34-4BAD-9801-B2B4B29FBF75}"/>
          </ac:graphicFrameMkLst>
        </pc:graphicFrameChg>
        <pc:graphicFrameChg chg="add">
          <ac:chgData name="Mario Bizcocho" userId="7e1a0d434996af15" providerId="LiveId" clId="{0C893F6E-8DA4-47B2-84C7-C90A85D1B51D}" dt="2019-04-12T19:03:46.633" v="774"/>
          <ac:graphicFrameMkLst>
            <pc:docMk/>
            <pc:sldMk cId="1015936048" sldId="289"/>
            <ac:graphicFrameMk id="14" creationId="{A56FA5BD-EB76-45E9-972C-BBFBD69F1D0B}"/>
          </ac:graphicFrameMkLst>
        </pc:graphicFrameChg>
        <pc:picChg chg="add del">
          <ac:chgData name="Mario Bizcocho" userId="7e1a0d434996af15" providerId="LiveId" clId="{0C893F6E-8DA4-47B2-84C7-C90A85D1B51D}" dt="2019-04-12T19:03:45.297" v="772"/>
          <ac:picMkLst>
            <pc:docMk/>
            <pc:sldMk cId="1015936048" sldId="289"/>
            <ac:picMk id="12" creationId="{B6E80640-1965-4E36-A8C4-153784852225}"/>
          </ac:picMkLst>
        </pc:picChg>
        <pc:picChg chg="add">
          <ac:chgData name="Mario Bizcocho" userId="7e1a0d434996af15" providerId="LiveId" clId="{0C893F6E-8DA4-47B2-84C7-C90A85D1B51D}" dt="2019-04-12T19:03:46.633" v="774"/>
          <ac:picMkLst>
            <pc:docMk/>
            <pc:sldMk cId="1015936048" sldId="289"/>
            <ac:picMk id="15" creationId="{365F8C4F-A0ED-4A42-B546-8AE5531A91F7}"/>
          </ac:picMkLst>
        </pc:picChg>
      </pc:sldChg>
      <pc:sldChg chg="modSp">
        <pc:chgData name="Mario Bizcocho" userId="7e1a0d434996af15" providerId="LiveId" clId="{0C893F6E-8DA4-47B2-84C7-C90A85D1B51D}" dt="2019-04-12T18:28:29.639" v="291" actId="20577"/>
        <pc:sldMkLst>
          <pc:docMk/>
          <pc:sldMk cId="1431708725" sldId="305"/>
        </pc:sldMkLst>
        <pc:spChg chg="mod">
          <ac:chgData name="Mario Bizcocho" userId="7e1a0d434996af15" providerId="LiveId" clId="{0C893F6E-8DA4-47B2-84C7-C90A85D1B51D}" dt="2019-04-12T18:28:29.639" v="291" actId="20577"/>
          <ac:spMkLst>
            <pc:docMk/>
            <pc:sldMk cId="1431708725" sldId="305"/>
            <ac:spMk id="22" creationId="{BFC6DE4F-2768-4EC7-87BF-30944B098590}"/>
          </ac:spMkLst>
        </pc:spChg>
      </pc:sldChg>
      <pc:sldChg chg="addSp delSp modSp">
        <pc:chgData name="Mario Bizcocho" userId="7e1a0d434996af15" providerId="LiveId" clId="{0C893F6E-8DA4-47B2-84C7-C90A85D1B51D}" dt="2019-04-12T18:33:29.361" v="372" actId="1076"/>
        <pc:sldMkLst>
          <pc:docMk/>
          <pc:sldMk cId="3166770810" sldId="307"/>
        </pc:sldMkLst>
        <pc:spChg chg="add del mod">
          <ac:chgData name="Mario Bizcocho" userId="7e1a0d434996af15" providerId="LiveId" clId="{0C893F6E-8DA4-47B2-84C7-C90A85D1B51D}" dt="2019-04-12T18:33:20.871" v="370"/>
          <ac:spMkLst>
            <pc:docMk/>
            <pc:sldMk cId="3166770810" sldId="307"/>
            <ac:spMk id="25" creationId="{052E6EB2-6948-4AF7-9B0D-6EAAAB195D7B}"/>
          </ac:spMkLst>
        </pc:spChg>
        <pc:spChg chg="add mod">
          <ac:chgData name="Mario Bizcocho" userId="7e1a0d434996af15" providerId="LiveId" clId="{0C893F6E-8DA4-47B2-84C7-C90A85D1B51D}" dt="2019-04-12T18:33:29.361" v="372" actId="1076"/>
          <ac:spMkLst>
            <pc:docMk/>
            <pc:sldMk cId="3166770810" sldId="307"/>
            <ac:spMk id="27" creationId="{C6A92D90-87AB-46A7-966F-BEEBA465CCCC}"/>
          </ac:spMkLst>
        </pc:spChg>
        <pc:spChg chg="del">
          <ac:chgData name="Mario Bizcocho" userId="7e1a0d434996af15" providerId="LiveId" clId="{0C893F6E-8DA4-47B2-84C7-C90A85D1B51D}" dt="2019-04-12T18:33:13.307" v="364" actId="478"/>
          <ac:spMkLst>
            <pc:docMk/>
            <pc:sldMk cId="3166770810" sldId="307"/>
            <ac:spMk id="58" creationId="{880E9056-A338-4C7B-8F12-F5BCBCAB1BE1}"/>
          </ac:spMkLst>
        </pc:spChg>
        <pc:grpChg chg="del">
          <ac:chgData name="Mario Bizcocho" userId="7e1a0d434996af15" providerId="LiveId" clId="{0C893F6E-8DA4-47B2-84C7-C90A85D1B51D}" dt="2019-04-12T18:33:11.266" v="363" actId="478"/>
          <ac:grpSpMkLst>
            <pc:docMk/>
            <pc:sldMk cId="3166770810" sldId="307"/>
            <ac:grpSpMk id="57" creationId="{8925D22D-7E15-428D-B2CC-783BFF907D2C}"/>
          </ac:grpSpMkLst>
        </pc:grpChg>
        <pc:picChg chg="add del mod">
          <ac:chgData name="Mario Bizcocho" userId="7e1a0d434996af15" providerId="LiveId" clId="{0C893F6E-8DA4-47B2-84C7-C90A85D1B51D}" dt="2019-04-12T18:33:20.871" v="370"/>
          <ac:picMkLst>
            <pc:docMk/>
            <pc:sldMk cId="3166770810" sldId="307"/>
            <ac:picMk id="26" creationId="{9444EED4-1560-4736-A578-B6FC4470196F}"/>
          </ac:picMkLst>
        </pc:picChg>
        <pc:picChg chg="add mod">
          <ac:chgData name="Mario Bizcocho" userId="7e1a0d434996af15" providerId="LiveId" clId="{0C893F6E-8DA4-47B2-84C7-C90A85D1B51D}" dt="2019-04-12T18:33:29.361" v="372" actId="1076"/>
          <ac:picMkLst>
            <pc:docMk/>
            <pc:sldMk cId="3166770810" sldId="307"/>
            <ac:picMk id="28" creationId="{426078E3-9F9C-43DA-9BE1-D128E87024C9}"/>
          </ac:picMkLst>
        </pc:picChg>
        <pc:picChg chg="del">
          <ac:chgData name="Mario Bizcocho" userId="7e1a0d434996af15" providerId="LiveId" clId="{0C893F6E-8DA4-47B2-84C7-C90A85D1B51D}" dt="2019-04-12T18:33:11.266" v="363" actId="478"/>
          <ac:picMkLst>
            <pc:docMk/>
            <pc:sldMk cId="3166770810" sldId="307"/>
            <ac:picMk id="59" creationId="{8805F3AA-F071-4328-8090-56C80AADDEA7}"/>
          </ac:picMkLst>
        </pc:picChg>
      </pc:sldChg>
      <pc:sldChg chg="addSp delSp modSp">
        <pc:chgData name="Mario Bizcocho" userId="7e1a0d434996af15" providerId="LiveId" clId="{0C893F6E-8DA4-47B2-84C7-C90A85D1B51D}" dt="2019-04-12T18:31:53.970" v="351" actId="1076"/>
        <pc:sldMkLst>
          <pc:docMk/>
          <pc:sldMk cId="128429961" sldId="310"/>
        </pc:sldMkLst>
        <pc:spChg chg="mod">
          <ac:chgData name="Mario Bizcocho" userId="7e1a0d434996af15" providerId="LiveId" clId="{0C893F6E-8DA4-47B2-84C7-C90A85D1B51D}" dt="2019-04-12T18:31:21.627" v="346" actId="20577"/>
          <ac:spMkLst>
            <pc:docMk/>
            <pc:sldMk cId="128429961" sldId="310"/>
            <ac:spMk id="7" creationId="{AE6DCBF6-B627-4330-8D05-75DE750F7F89}"/>
          </ac:spMkLst>
        </pc:spChg>
        <pc:spChg chg="mod">
          <ac:chgData name="Mario Bizcocho" userId="7e1a0d434996af15" providerId="LiveId" clId="{0C893F6E-8DA4-47B2-84C7-C90A85D1B51D}" dt="2019-04-12T18:31:04.553" v="320" actId="1076"/>
          <ac:spMkLst>
            <pc:docMk/>
            <pc:sldMk cId="128429961" sldId="310"/>
            <ac:spMk id="27" creationId="{A565E9EC-C928-4532-B5DD-937449491A4E}"/>
          </ac:spMkLst>
        </pc:spChg>
        <pc:spChg chg="mod">
          <ac:chgData name="Mario Bizcocho" userId="7e1a0d434996af15" providerId="LiveId" clId="{0C893F6E-8DA4-47B2-84C7-C90A85D1B51D}" dt="2019-04-12T18:31:04.553" v="320" actId="1076"/>
          <ac:spMkLst>
            <pc:docMk/>
            <pc:sldMk cId="128429961" sldId="310"/>
            <ac:spMk id="29" creationId="{C1D432D8-88A0-4EBE-A224-6070CD936851}"/>
          </ac:spMkLst>
        </pc:spChg>
        <pc:spChg chg="mod">
          <ac:chgData name="Mario Bizcocho" userId="7e1a0d434996af15" providerId="LiveId" clId="{0C893F6E-8DA4-47B2-84C7-C90A85D1B51D}" dt="2019-04-12T18:31:04.553" v="320" actId="1076"/>
          <ac:spMkLst>
            <pc:docMk/>
            <pc:sldMk cId="128429961" sldId="310"/>
            <ac:spMk id="30" creationId="{5CA4D201-41A3-4B4F-8205-7B8DA3AD687D}"/>
          </ac:spMkLst>
        </pc:spChg>
        <pc:spChg chg="del">
          <ac:chgData name="Mario Bizcocho" userId="7e1a0d434996af15" providerId="LiveId" clId="{0C893F6E-8DA4-47B2-84C7-C90A85D1B51D}" dt="2019-04-12T18:31:38.216" v="347" actId="478"/>
          <ac:spMkLst>
            <pc:docMk/>
            <pc:sldMk cId="128429961" sldId="310"/>
            <ac:spMk id="48" creationId="{DC142EA0-1320-40A8-BC65-8A1F50950715}"/>
          </ac:spMkLst>
        </pc:spChg>
        <pc:spChg chg="add">
          <ac:chgData name="Mario Bizcocho" userId="7e1a0d434996af15" providerId="LiveId" clId="{0C893F6E-8DA4-47B2-84C7-C90A85D1B51D}" dt="2019-04-12T18:30:59.217" v="319"/>
          <ac:spMkLst>
            <pc:docMk/>
            <pc:sldMk cId="128429961" sldId="310"/>
            <ac:spMk id="57" creationId="{7CF4D1B5-0867-438E-B5B1-DA96B257FF5B}"/>
          </ac:spMkLst>
        </pc:spChg>
        <pc:spChg chg="add">
          <ac:chgData name="Mario Bizcocho" userId="7e1a0d434996af15" providerId="LiveId" clId="{0C893F6E-8DA4-47B2-84C7-C90A85D1B51D}" dt="2019-04-12T18:31:10.120" v="321"/>
          <ac:spMkLst>
            <pc:docMk/>
            <pc:sldMk cId="128429961" sldId="310"/>
            <ac:spMk id="58" creationId="{3B2EE148-289B-4FEB-B075-23E17E2BBBD7}"/>
          </ac:spMkLst>
        </pc:spChg>
        <pc:spChg chg="add">
          <ac:chgData name="Mario Bizcocho" userId="7e1a0d434996af15" providerId="LiveId" clId="{0C893F6E-8DA4-47B2-84C7-C90A85D1B51D}" dt="2019-04-12T18:31:10.120" v="321"/>
          <ac:spMkLst>
            <pc:docMk/>
            <pc:sldMk cId="128429961" sldId="310"/>
            <ac:spMk id="60" creationId="{7B4DE186-4913-4C03-B617-4F90F72FB316}"/>
          </ac:spMkLst>
        </pc:spChg>
        <pc:spChg chg="add">
          <ac:chgData name="Mario Bizcocho" userId="7e1a0d434996af15" providerId="LiveId" clId="{0C893F6E-8DA4-47B2-84C7-C90A85D1B51D}" dt="2019-04-12T18:31:10.120" v="321"/>
          <ac:spMkLst>
            <pc:docMk/>
            <pc:sldMk cId="128429961" sldId="310"/>
            <ac:spMk id="61" creationId="{F8F7776B-764E-4A79-A858-86F0801DE850}"/>
          </ac:spMkLst>
        </pc:spChg>
        <pc:spChg chg="add del">
          <ac:chgData name="Mario Bizcocho" userId="7e1a0d434996af15" providerId="LiveId" clId="{0C893F6E-8DA4-47B2-84C7-C90A85D1B51D}" dt="2019-04-12T18:31:39.810" v="349"/>
          <ac:spMkLst>
            <pc:docMk/>
            <pc:sldMk cId="128429961" sldId="310"/>
            <ac:spMk id="62" creationId="{964FA513-2691-4687-844B-4B63574B9987}"/>
          </ac:spMkLst>
        </pc:spChg>
        <pc:spChg chg="add del">
          <ac:chgData name="Mario Bizcocho" userId="7e1a0d434996af15" providerId="LiveId" clId="{0C893F6E-8DA4-47B2-84C7-C90A85D1B51D}" dt="2019-04-12T18:31:39.810" v="349"/>
          <ac:spMkLst>
            <pc:docMk/>
            <pc:sldMk cId="128429961" sldId="310"/>
            <ac:spMk id="64" creationId="{B22C95D4-FB13-4BD2-A0BC-0AAA0F9B09BE}"/>
          </ac:spMkLst>
        </pc:spChg>
        <pc:spChg chg="add del">
          <ac:chgData name="Mario Bizcocho" userId="7e1a0d434996af15" providerId="LiveId" clId="{0C893F6E-8DA4-47B2-84C7-C90A85D1B51D}" dt="2019-04-12T18:31:39.810" v="349"/>
          <ac:spMkLst>
            <pc:docMk/>
            <pc:sldMk cId="128429961" sldId="310"/>
            <ac:spMk id="65" creationId="{155EEAB5-16F6-4699-A50A-366892F9B5E0}"/>
          </ac:spMkLst>
        </pc:spChg>
        <pc:spChg chg="add mod">
          <ac:chgData name="Mario Bizcocho" userId="7e1a0d434996af15" providerId="LiveId" clId="{0C893F6E-8DA4-47B2-84C7-C90A85D1B51D}" dt="2019-04-12T18:31:53.970" v="351" actId="1076"/>
          <ac:spMkLst>
            <pc:docMk/>
            <pc:sldMk cId="128429961" sldId="310"/>
            <ac:spMk id="66" creationId="{F96C8319-C4F7-419D-AD7C-3F5841D4C504}"/>
          </ac:spMkLst>
        </pc:spChg>
        <pc:grpChg chg="del">
          <ac:chgData name="Mario Bizcocho" userId="7e1a0d434996af15" providerId="LiveId" clId="{0C893F6E-8DA4-47B2-84C7-C90A85D1B51D}" dt="2019-04-12T18:31:38.216" v="347" actId="478"/>
          <ac:grpSpMkLst>
            <pc:docMk/>
            <pc:sldMk cId="128429961" sldId="310"/>
            <ac:grpSpMk id="44" creationId="{6DF32D23-9414-42D3-850B-BCBA94B91D45}"/>
          </ac:grpSpMkLst>
        </pc:grpChg>
        <pc:picChg chg="mod">
          <ac:chgData name="Mario Bizcocho" userId="7e1a0d434996af15" providerId="LiveId" clId="{0C893F6E-8DA4-47B2-84C7-C90A85D1B51D}" dt="2019-04-12T18:31:04.553" v="320" actId="1076"/>
          <ac:picMkLst>
            <pc:docMk/>
            <pc:sldMk cId="128429961" sldId="310"/>
            <ac:picMk id="28" creationId="{90FCFCDD-79D6-4070-8114-8880508B74B5}"/>
          </ac:picMkLst>
        </pc:picChg>
        <pc:picChg chg="del">
          <ac:chgData name="Mario Bizcocho" userId="7e1a0d434996af15" providerId="LiveId" clId="{0C893F6E-8DA4-47B2-84C7-C90A85D1B51D}" dt="2019-04-12T18:31:38.216" v="347" actId="478"/>
          <ac:picMkLst>
            <pc:docMk/>
            <pc:sldMk cId="128429961" sldId="310"/>
            <ac:picMk id="49" creationId="{2B8C297B-DF4E-4248-A5AB-7F15E503E8E9}"/>
          </ac:picMkLst>
        </pc:picChg>
        <pc:picChg chg="add del">
          <ac:chgData name="Mario Bizcocho" userId="7e1a0d434996af15" providerId="LiveId" clId="{0C893F6E-8DA4-47B2-84C7-C90A85D1B51D}" dt="2019-04-12T18:31:12.973" v="322" actId="478"/>
          <ac:picMkLst>
            <pc:docMk/>
            <pc:sldMk cId="128429961" sldId="310"/>
            <ac:picMk id="59" creationId="{BEB01456-0FC6-404A-B520-C96C97FBC9D6}"/>
          </ac:picMkLst>
        </pc:picChg>
        <pc:picChg chg="add del">
          <ac:chgData name="Mario Bizcocho" userId="7e1a0d434996af15" providerId="LiveId" clId="{0C893F6E-8DA4-47B2-84C7-C90A85D1B51D}" dt="2019-04-12T18:31:39.810" v="349"/>
          <ac:picMkLst>
            <pc:docMk/>
            <pc:sldMk cId="128429961" sldId="310"/>
            <ac:picMk id="63" creationId="{F5833A3B-F664-4272-A02B-7B5A0D36AA39}"/>
          </ac:picMkLst>
        </pc:picChg>
        <pc:picChg chg="add mod">
          <ac:chgData name="Mario Bizcocho" userId="7e1a0d434996af15" providerId="LiveId" clId="{0C893F6E-8DA4-47B2-84C7-C90A85D1B51D}" dt="2019-04-12T18:31:53.970" v="351" actId="1076"/>
          <ac:picMkLst>
            <pc:docMk/>
            <pc:sldMk cId="128429961" sldId="310"/>
            <ac:picMk id="67" creationId="{B77F6179-E69F-4129-A903-F8F5E77ADAA6}"/>
          </ac:picMkLst>
        </pc:picChg>
      </pc:sldChg>
      <pc:sldChg chg="modSp">
        <pc:chgData name="Mario Bizcocho" userId="7e1a0d434996af15" providerId="LiveId" clId="{0C893F6E-8DA4-47B2-84C7-C90A85D1B51D}" dt="2019-04-12T18:39:15.058" v="511" actId="20577"/>
        <pc:sldMkLst>
          <pc:docMk/>
          <pc:sldMk cId="2517712358" sldId="312"/>
        </pc:sldMkLst>
        <pc:spChg chg="mod">
          <ac:chgData name="Mario Bizcocho" userId="7e1a0d434996af15" providerId="LiveId" clId="{0C893F6E-8DA4-47B2-84C7-C90A85D1B51D}" dt="2019-04-12T18:39:15.058" v="511" actId="20577"/>
          <ac:spMkLst>
            <pc:docMk/>
            <pc:sldMk cId="2517712358" sldId="312"/>
            <ac:spMk id="7" creationId="{AE6DCBF6-B627-4330-8D05-75DE750F7F89}"/>
          </ac:spMkLst>
        </pc:spChg>
      </pc:sldChg>
      <pc:sldChg chg="addSp delSp modSp">
        <pc:chgData name="Mario Bizcocho" userId="7e1a0d434996af15" providerId="LiveId" clId="{0C893F6E-8DA4-47B2-84C7-C90A85D1B51D}" dt="2019-04-12T19:32:26.638" v="1391" actId="20577"/>
        <pc:sldMkLst>
          <pc:docMk/>
          <pc:sldMk cId="4245693788" sldId="313"/>
        </pc:sldMkLst>
        <pc:spChg chg="mod">
          <ac:chgData name="Mario Bizcocho" userId="7e1a0d434996af15" providerId="LiveId" clId="{0C893F6E-8DA4-47B2-84C7-C90A85D1B51D}" dt="2019-04-12T19:32:26.638" v="1391" actId="20577"/>
          <ac:spMkLst>
            <pc:docMk/>
            <pc:sldMk cId="4245693788" sldId="313"/>
            <ac:spMk id="23" creationId="{3EE34BBC-92FC-4A20-9475-068F9F768A9A}"/>
          </ac:spMkLst>
        </pc:spChg>
        <pc:spChg chg="del">
          <ac:chgData name="Mario Bizcocho" userId="7e1a0d434996af15" providerId="LiveId" clId="{0C893F6E-8DA4-47B2-84C7-C90A85D1B51D}" dt="2019-04-12T18:37:56.847" v="482" actId="478"/>
          <ac:spMkLst>
            <pc:docMk/>
            <pc:sldMk cId="4245693788" sldId="313"/>
            <ac:spMk id="50" creationId="{FF191B59-F782-4D6D-9384-BE6C11011146}"/>
          </ac:spMkLst>
        </pc:spChg>
        <pc:spChg chg="del">
          <ac:chgData name="Mario Bizcocho" userId="7e1a0d434996af15" providerId="LiveId" clId="{0C893F6E-8DA4-47B2-84C7-C90A85D1B51D}" dt="2019-04-12T18:37:56.847" v="482" actId="478"/>
          <ac:spMkLst>
            <pc:docMk/>
            <pc:sldMk cId="4245693788" sldId="313"/>
            <ac:spMk id="52" creationId="{C4C8A80E-7BB6-48A8-BFAE-23FAE63AB693}"/>
          </ac:spMkLst>
        </pc:spChg>
        <pc:spChg chg="add">
          <ac:chgData name="Mario Bizcocho" userId="7e1a0d434996af15" providerId="LiveId" clId="{0C893F6E-8DA4-47B2-84C7-C90A85D1B51D}" dt="2019-04-12T18:37:57.460" v="483"/>
          <ac:spMkLst>
            <pc:docMk/>
            <pc:sldMk cId="4245693788" sldId="313"/>
            <ac:spMk id="55" creationId="{56D5AB1E-A21D-4A79-B212-8089BF0A517B}"/>
          </ac:spMkLst>
        </pc:spChg>
        <pc:spChg chg="add">
          <ac:chgData name="Mario Bizcocho" userId="7e1a0d434996af15" providerId="LiveId" clId="{0C893F6E-8DA4-47B2-84C7-C90A85D1B51D}" dt="2019-04-12T18:37:57.460" v="483"/>
          <ac:spMkLst>
            <pc:docMk/>
            <pc:sldMk cId="4245693788" sldId="313"/>
            <ac:spMk id="57" creationId="{2CF32A10-1D89-4A0D-9F3C-7D28771D5CFC}"/>
          </ac:spMkLst>
        </pc:spChg>
        <pc:grpChg chg="del">
          <ac:chgData name="Mario Bizcocho" userId="7e1a0d434996af15" providerId="LiveId" clId="{0C893F6E-8DA4-47B2-84C7-C90A85D1B51D}" dt="2019-04-12T18:37:56.847" v="482" actId="478"/>
          <ac:grpSpMkLst>
            <pc:docMk/>
            <pc:sldMk cId="4245693788" sldId="313"/>
            <ac:grpSpMk id="43" creationId="{0AD40F5C-2E4D-4286-833C-0BDDEF71A36F}"/>
          </ac:grpSpMkLst>
        </pc:grpChg>
        <pc:grpChg chg="del">
          <ac:chgData name="Mario Bizcocho" userId="7e1a0d434996af15" providerId="LiveId" clId="{0C893F6E-8DA4-47B2-84C7-C90A85D1B51D}" dt="2019-04-12T18:37:56.847" v="482" actId="478"/>
          <ac:grpSpMkLst>
            <pc:docMk/>
            <pc:sldMk cId="4245693788" sldId="313"/>
            <ac:grpSpMk id="44" creationId="{8C23A229-C0D3-4A24-817A-3E2AE63800F7}"/>
          </ac:grpSpMkLst>
        </pc:grpChg>
        <pc:picChg chg="del">
          <ac:chgData name="Mario Bizcocho" userId="7e1a0d434996af15" providerId="LiveId" clId="{0C893F6E-8DA4-47B2-84C7-C90A85D1B51D}" dt="2019-04-12T18:37:56.847" v="482" actId="478"/>
          <ac:picMkLst>
            <pc:docMk/>
            <pc:sldMk cId="4245693788" sldId="313"/>
            <ac:picMk id="51" creationId="{624B894A-2C47-4D13-AA10-7586664933AC}"/>
          </ac:picMkLst>
        </pc:picChg>
        <pc:picChg chg="del">
          <ac:chgData name="Mario Bizcocho" userId="7e1a0d434996af15" providerId="LiveId" clId="{0C893F6E-8DA4-47B2-84C7-C90A85D1B51D}" dt="2019-04-12T18:37:56.847" v="482" actId="478"/>
          <ac:picMkLst>
            <pc:docMk/>
            <pc:sldMk cId="4245693788" sldId="313"/>
            <ac:picMk id="53" creationId="{A0323E66-9699-48E8-B6F1-2F0B52ED03D1}"/>
          </ac:picMkLst>
        </pc:picChg>
        <pc:picChg chg="add">
          <ac:chgData name="Mario Bizcocho" userId="7e1a0d434996af15" providerId="LiveId" clId="{0C893F6E-8DA4-47B2-84C7-C90A85D1B51D}" dt="2019-04-12T18:37:57.460" v="483"/>
          <ac:picMkLst>
            <pc:docMk/>
            <pc:sldMk cId="4245693788" sldId="313"/>
            <ac:picMk id="56" creationId="{4F92565C-F723-4D7A-99A7-79438A0D535B}"/>
          </ac:picMkLst>
        </pc:picChg>
        <pc:picChg chg="add">
          <ac:chgData name="Mario Bizcocho" userId="7e1a0d434996af15" providerId="LiveId" clId="{0C893F6E-8DA4-47B2-84C7-C90A85D1B51D}" dt="2019-04-12T18:37:57.460" v="483"/>
          <ac:picMkLst>
            <pc:docMk/>
            <pc:sldMk cId="4245693788" sldId="313"/>
            <ac:picMk id="58" creationId="{ABEEF7DF-D37E-40AC-9554-F148D9DAF0B5}"/>
          </ac:picMkLst>
        </pc:picChg>
      </pc:sldChg>
      <pc:sldChg chg="addSp delSp modSp">
        <pc:chgData name="Mario Bizcocho" userId="7e1a0d434996af15" providerId="LiveId" clId="{0C893F6E-8DA4-47B2-84C7-C90A85D1B51D}" dt="2019-04-12T18:36:53.420" v="472" actId="20577"/>
        <pc:sldMkLst>
          <pc:docMk/>
          <pc:sldMk cId="3528023007" sldId="315"/>
        </pc:sldMkLst>
        <pc:spChg chg="mod">
          <ac:chgData name="Mario Bizcocho" userId="7e1a0d434996af15" providerId="LiveId" clId="{0C893F6E-8DA4-47B2-84C7-C90A85D1B51D}" dt="2019-04-12T18:36:53.420" v="472" actId="20577"/>
          <ac:spMkLst>
            <pc:docMk/>
            <pc:sldMk cId="3528023007" sldId="315"/>
            <ac:spMk id="27" creationId="{AB501A85-C85B-4500-8B19-B7C322E84B95}"/>
          </ac:spMkLst>
        </pc:spChg>
        <pc:spChg chg="add">
          <ac:chgData name="Mario Bizcocho" userId="7e1a0d434996af15" providerId="LiveId" clId="{0C893F6E-8DA4-47B2-84C7-C90A85D1B51D}" dt="2019-04-12T18:36:36.088" v="467"/>
          <ac:spMkLst>
            <pc:docMk/>
            <pc:sldMk cId="3528023007" sldId="315"/>
            <ac:spMk id="31" creationId="{54F00AB2-8D2C-4134-8EBA-ABF3A9E695C1}"/>
          </ac:spMkLst>
        </pc:spChg>
        <pc:spChg chg="del">
          <ac:chgData name="Mario Bizcocho" userId="7e1a0d434996af15" providerId="LiveId" clId="{0C893F6E-8DA4-47B2-84C7-C90A85D1B51D}" dt="2019-04-12T18:36:35.468" v="466" actId="478"/>
          <ac:spMkLst>
            <pc:docMk/>
            <pc:sldMk cId="3528023007" sldId="315"/>
            <ac:spMk id="51" creationId="{5190E5DA-0209-4079-8B43-A924E1BC4DA5}"/>
          </ac:spMkLst>
        </pc:spChg>
        <pc:grpChg chg="del">
          <ac:chgData name="Mario Bizcocho" userId="7e1a0d434996af15" providerId="LiveId" clId="{0C893F6E-8DA4-47B2-84C7-C90A85D1B51D}" dt="2019-04-12T18:36:35.468" v="466" actId="478"/>
          <ac:grpSpMkLst>
            <pc:docMk/>
            <pc:sldMk cId="3528023007" sldId="315"/>
            <ac:grpSpMk id="44" creationId="{34F9A060-9984-4F95-9D93-4C88A94691BA}"/>
          </ac:grpSpMkLst>
        </pc:grpChg>
        <pc:picChg chg="add">
          <ac:chgData name="Mario Bizcocho" userId="7e1a0d434996af15" providerId="LiveId" clId="{0C893F6E-8DA4-47B2-84C7-C90A85D1B51D}" dt="2019-04-12T18:36:36.088" v="467"/>
          <ac:picMkLst>
            <pc:docMk/>
            <pc:sldMk cId="3528023007" sldId="315"/>
            <ac:picMk id="32" creationId="{C93723D9-B8C2-4A88-A523-6726C9C43CB6}"/>
          </ac:picMkLst>
        </pc:picChg>
        <pc:picChg chg="del">
          <ac:chgData name="Mario Bizcocho" userId="7e1a0d434996af15" providerId="LiveId" clId="{0C893F6E-8DA4-47B2-84C7-C90A85D1B51D}" dt="2019-04-12T18:36:35.468" v="466" actId="478"/>
          <ac:picMkLst>
            <pc:docMk/>
            <pc:sldMk cId="3528023007" sldId="315"/>
            <ac:picMk id="52" creationId="{BDE89ADF-A758-4C21-AB87-1703588CEC96}"/>
          </ac:picMkLst>
        </pc:picChg>
      </pc:sldChg>
      <pc:sldChg chg="addSp modSp">
        <pc:chgData name="Mario Bizcocho" userId="7e1a0d434996af15" providerId="LiveId" clId="{0C893F6E-8DA4-47B2-84C7-C90A85D1B51D}" dt="2019-04-12T18:41:27.644" v="625" actId="20577"/>
        <pc:sldMkLst>
          <pc:docMk/>
          <pc:sldMk cId="4049252915" sldId="324"/>
        </pc:sldMkLst>
        <pc:spChg chg="mod">
          <ac:chgData name="Mario Bizcocho" userId="7e1a0d434996af15" providerId="LiveId" clId="{0C893F6E-8DA4-47B2-84C7-C90A85D1B51D}" dt="2019-04-12T18:41:27.644" v="625" actId="20577"/>
          <ac:spMkLst>
            <pc:docMk/>
            <pc:sldMk cId="4049252915" sldId="324"/>
            <ac:spMk id="7" creationId="{AE6DCBF6-B627-4330-8D05-75DE750F7F89}"/>
          </ac:spMkLst>
        </pc:spChg>
        <pc:spChg chg="mod">
          <ac:chgData name="Mario Bizcocho" userId="7e1a0d434996af15" providerId="LiveId" clId="{0C893F6E-8DA4-47B2-84C7-C90A85D1B51D}" dt="2019-04-12T18:41:11.984" v="587" actId="1076"/>
          <ac:spMkLst>
            <pc:docMk/>
            <pc:sldMk cId="4049252915" sldId="324"/>
            <ac:spMk id="15" creationId="{FEBD68FA-B4D7-41E2-B36B-2D8CC0BAAACD}"/>
          </ac:spMkLst>
        </pc:spChg>
        <pc:spChg chg="mod">
          <ac:chgData name="Mario Bizcocho" userId="7e1a0d434996af15" providerId="LiveId" clId="{0C893F6E-8DA4-47B2-84C7-C90A85D1B51D}" dt="2019-04-12T18:41:11.984" v="587" actId="1076"/>
          <ac:spMkLst>
            <pc:docMk/>
            <pc:sldMk cId="4049252915" sldId="324"/>
            <ac:spMk id="23" creationId="{715D0932-13A1-4DF8-8A83-5D802B291CA9}"/>
          </ac:spMkLst>
        </pc:spChg>
        <pc:spChg chg="mod">
          <ac:chgData name="Mario Bizcocho" userId="7e1a0d434996af15" providerId="LiveId" clId="{0C893F6E-8DA4-47B2-84C7-C90A85D1B51D}" dt="2019-04-12T18:41:11.984" v="587" actId="1076"/>
          <ac:spMkLst>
            <pc:docMk/>
            <pc:sldMk cId="4049252915" sldId="324"/>
            <ac:spMk id="24" creationId="{2E312465-09A0-44BA-84F2-21BD19654B11}"/>
          </ac:spMkLst>
        </pc:spChg>
        <pc:spChg chg="add">
          <ac:chgData name="Mario Bizcocho" userId="7e1a0d434996af15" providerId="LiveId" clId="{0C893F6E-8DA4-47B2-84C7-C90A85D1B51D}" dt="2019-04-12T18:40:50.251" v="583"/>
          <ac:spMkLst>
            <pc:docMk/>
            <pc:sldMk cId="4049252915" sldId="324"/>
            <ac:spMk id="32" creationId="{F4859DAD-6D62-4F04-A070-6262A9210C02}"/>
          </ac:spMkLst>
        </pc:spChg>
        <pc:spChg chg="add">
          <ac:chgData name="Mario Bizcocho" userId="7e1a0d434996af15" providerId="LiveId" clId="{0C893F6E-8DA4-47B2-84C7-C90A85D1B51D}" dt="2019-04-12T18:41:07.913" v="586"/>
          <ac:spMkLst>
            <pc:docMk/>
            <pc:sldMk cId="4049252915" sldId="324"/>
            <ac:spMk id="33" creationId="{8A5822FE-B39F-4DF7-A6D9-4FEC44CCECCB}"/>
          </ac:spMkLst>
        </pc:spChg>
        <pc:spChg chg="add">
          <ac:chgData name="Mario Bizcocho" userId="7e1a0d434996af15" providerId="LiveId" clId="{0C893F6E-8DA4-47B2-84C7-C90A85D1B51D}" dt="2019-04-12T18:41:07.913" v="586"/>
          <ac:spMkLst>
            <pc:docMk/>
            <pc:sldMk cId="4049252915" sldId="324"/>
            <ac:spMk id="51" creationId="{8B135B00-9320-4D33-86FE-D412550EC082}"/>
          </ac:spMkLst>
        </pc:spChg>
        <pc:spChg chg="add">
          <ac:chgData name="Mario Bizcocho" userId="7e1a0d434996af15" providerId="LiveId" clId="{0C893F6E-8DA4-47B2-84C7-C90A85D1B51D}" dt="2019-04-12T18:41:07.913" v="586"/>
          <ac:spMkLst>
            <pc:docMk/>
            <pc:sldMk cId="4049252915" sldId="324"/>
            <ac:spMk id="52" creationId="{5A45B1AD-E1D5-4B65-BA15-48E572C874FC}"/>
          </ac:spMkLst>
        </pc:spChg>
        <pc:picChg chg="mod">
          <ac:chgData name="Mario Bizcocho" userId="7e1a0d434996af15" providerId="LiveId" clId="{0C893F6E-8DA4-47B2-84C7-C90A85D1B51D}" dt="2019-04-12T18:41:11.984" v="587" actId="1076"/>
          <ac:picMkLst>
            <pc:docMk/>
            <pc:sldMk cId="4049252915" sldId="324"/>
            <ac:picMk id="16" creationId="{D360008D-1901-41D0-92EA-D683A3B13E4D}"/>
          </ac:picMkLst>
        </pc:picChg>
      </pc:sldChg>
      <pc:sldChg chg="modSp">
        <pc:chgData name="Mario Bizcocho" userId="7e1a0d434996af15" providerId="LiveId" clId="{0C893F6E-8DA4-47B2-84C7-C90A85D1B51D}" dt="2019-04-12T18:26:17.489" v="279" actId="20577"/>
        <pc:sldMkLst>
          <pc:docMk/>
          <pc:sldMk cId="2576920312" sldId="326"/>
        </pc:sldMkLst>
        <pc:spChg chg="mod">
          <ac:chgData name="Mario Bizcocho" userId="7e1a0d434996af15" providerId="LiveId" clId="{0C893F6E-8DA4-47B2-84C7-C90A85D1B51D}" dt="2019-04-12T18:26:17.489" v="279" actId="20577"/>
          <ac:spMkLst>
            <pc:docMk/>
            <pc:sldMk cId="2576920312" sldId="326"/>
            <ac:spMk id="3" creationId="{FBFBCE6A-212E-4817-9BD2-4B5F14B4C464}"/>
          </ac:spMkLst>
        </pc:spChg>
      </pc:sldChg>
      <pc:sldChg chg="addSp delSp modSp">
        <pc:chgData name="Mario Bizcocho" userId="7e1a0d434996af15" providerId="LiveId" clId="{0C893F6E-8DA4-47B2-84C7-C90A85D1B51D}" dt="2019-04-12T19:03:13.446" v="764" actId="1076"/>
        <pc:sldMkLst>
          <pc:docMk/>
          <pc:sldMk cId="2464502306" sldId="334"/>
        </pc:sldMkLst>
        <pc:spChg chg="del">
          <ac:chgData name="Mario Bizcocho" userId="7e1a0d434996af15" providerId="LiveId" clId="{0C893F6E-8DA4-47B2-84C7-C90A85D1B51D}" dt="2019-04-12T19:03:08.742" v="762" actId="478"/>
          <ac:spMkLst>
            <pc:docMk/>
            <pc:sldMk cId="2464502306" sldId="334"/>
            <ac:spMk id="3" creationId="{43A3AF3D-F66E-41B6-9B11-4544468BC613}"/>
          </ac:spMkLst>
        </pc:spChg>
        <pc:spChg chg="add mod">
          <ac:chgData name="Mario Bizcocho" userId="7e1a0d434996af15" providerId="LiveId" clId="{0C893F6E-8DA4-47B2-84C7-C90A85D1B51D}" dt="2019-04-12T19:03:13.446" v="764" actId="1076"/>
          <ac:spMkLst>
            <pc:docMk/>
            <pc:sldMk cId="2464502306" sldId="334"/>
            <ac:spMk id="10" creationId="{23490465-8AAB-4852-B39E-D16A8DBDEE14}"/>
          </ac:spMkLst>
        </pc:spChg>
        <pc:graphicFrameChg chg="del">
          <ac:chgData name="Mario Bizcocho" userId="7e1a0d434996af15" providerId="LiveId" clId="{0C893F6E-8DA4-47B2-84C7-C90A85D1B51D}" dt="2019-04-12T19:03:08.742" v="762" actId="478"/>
          <ac:graphicFrameMkLst>
            <pc:docMk/>
            <pc:sldMk cId="2464502306" sldId="334"/>
            <ac:graphicFrameMk id="9" creationId="{AC4A29AA-F5C8-4663-95EC-C77DD59E2A47}"/>
          </ac:graphicFrameMkLst>
        </pc:graphicFrameChg>
        <pc:graphicFrameChg chg="add">
          <ac:chgData name="Mario Bizcocho" userId="7e1a0d434996af15" providerId="LiveId" clId="{0C893F6E-8DA4-47B2-84C7-C90A85D1B51D}" dt="2019-04-12T19:03:08.999" v="763"/>
          <ac:graphicFrameMkLst>
            <pc:docMk/>
            <pc:sldMk cId="2464502306" sldId="334"/>
            <ac:graphicFrameMk id="11" creationId="{FCED4527-794E-4FA8-9617-250646899520}"/>
          </ac:graphicFrameMkLst>
        </pc:graphicFrameChg>
        <pc:picChg chg="add">
          <ac:chgData name="Mario Bizcocho" userId="7e1a0d434996af15" providerId="LiveId" clId="{0C893F6E-8DA4-47B2-84C7-C90A85D1B51D}" dt="2019-04-12T19:03:08.999" v="763"/>
          <ac:picMkLst>
            <pc:docMk/>
            <pc:sldMk cId="2464502306" sldId="334"/>
            <ac:picMk id="12" creationId="{6296522B-4387-4D65-B595-834B3C6AADA2}"/>
          </ac:picMkLst>
        </pc:picChg>
      </pc:sldChg>
      <pc:sldChg chg="addSp delSp modSp">
        <pc:chgData name="Mario Bizcocho" userId="7e1a0d434996af15" providerId="LiveId" clId="{0C893F6E-8DA4-47B2-84C7-C90A85D1B51D}" dt="2019-04-12T19:03:39.487" v="770" actId="1076"/>
        <pc:sldMkLst>
          <pc:docMk/>
          <pc:sldMk cId="1620726411" sldId="336"/>
        </pc:sldMkLst>
        <pc:spChg chg="del">
          <ac:chgData name="Mario Bizcocho" userId="7e1a0d434996af15" providerId="LiveId" clId="{0C893F6E-8DA4-47B2-84C7-C90A85D1B51D}" dt="2019-04-12T19:03:33.986" v="768" actId="478"/>
          <ac:spMkLst>
            <pc:docMk/>
            <pc:sldMk cId="1620726411" sldId="336"/>
            <ac:spMk id="3" creationId="{43A3AF3D-F66E-41B6-9B11-4544468BC613}"/>
          </ac:spMkLst>
        </pc:spChg>
        <pc:spChg chg="add mod">
          <ac:chgData name="Mario Bizcocho" userId="7e1a0d434996af15" providerId="LiveId" clId="{0C893F6E-8DA4-47B2-84C7-C90A85D1B51D}" dt="2019-04-12T19:03:39.487" v="770" actId="1076"/>
          <ac:spMkLst>
            <pc:docMk/>
            <pc:sldMk cId="1620726411" sldId="336"/>
            <ac:spMk id="10" creationId="{A20FF984-A10A-4CB8-9BEC-441DD2F265A7}"/>
          </ac:spMkLst>
        </pc:spChg>
        <pc:graphicFrameChg chg="del">
          <ac:chgData name="Mario Bizcocho" userId="7e1a0d434996af15" providerId="LiveId" clId="{0C893F6E-8DA4-47B2-84C7-C90A85D1B51D}" dt="2019-04-12T19:03:33.986" v="768" actId="478"/>
          <ac:graphicFrameMkLst>
            <pc:docMk/>
            <pc:sldMk cId="1620726411" sldId="336"/>
            <ac:graphicFrameMk id="9" creationId="{4F5A00A2-FEFE-4D63-85A1-22D5EE891860}"/>
          </ac:graphicFrameMkLst>
        </pc:graphicFrameChg>
        <pc:graphicFrameChg chg="add">
          <ac:chgData name="Mario Bizcocho" userId="7e1a0d434996af15" providerId="LiveId" clId="{0C893F6E-8DA4-47B2-84C7-C90A85D1B51D}" dt="2019-04-12T19:03:34.176" v="769"/>
          <ac:graphicFrameMkLst>
            <pc:docMk/>
            <pc:sldMk cId="1620726411" sldId="336"/>
            <ac:graphicFrameMk id="11" creationId="{F023E426-AF4B-4071-8983-44F05609FAF2}"/>
          </ac:graphicFrameMkLst>
        </pc:graphicFrameChg>
        <pc:picChg chg="add">
          <ac:chgData name="Mario Bizcocho" userId="7e1a0d434996af15" providerId="LiveId" clId="{0C893F6E-8DA4-47B2-84C7-C90A85D1B51D}" dt="2019-04-12T19:03:34.176" v="769"/>
          <ac:picMkLst>
            <pc:docMk/>
            <pc:sldMk cId="1620726411" sldId="336"/>
            <ac:picMk id="12" creationId="{136C7876-9C4E-4F54-9780-9B0E2F29A228}"/>
          </ac:picMkLst>
        </pc:picChg>
      </pc:sldChg>
      <pc:sldChg chg="addSp delSp modSp">
        <pc:chgData name="Mario Bizcocho" userId="7e1a0d434996af15" providerId="LiveId" clId="{0C893F6E-8DA4-47B2-84C7-C90A85D1B51D}" dt="2019-04-12T19:03:29.423" v="767" actId="1076"/>
        <pc:sldMkLst>
          <pc:docMk/>
          <pc:sldMk cId="3541086592" sldId="337"/>
        </pc:sldMkLst>
        <pc:spChg chg="del">
          <ac:chgData name="Mario Bizcocho" userId="7e1a0d434996af15" providerId="LiveId" clId="{0C893F6E-8DA4-47B2-84C7-C90A85D1B51D}" dt="2019-04-12T19:03:20.855" v="765" actId="478"/>
          <ac:spMkLst>
            <pc:docMk/>
            <pc:sldMk cId="3541086592" sldId="337"/>
            <ac:spMk id="3" creationId="{43A3AF3D-F66E-41B6-9B11-4544468BC613}"/>
          </ac:spMkLst>
        </pc:spChg>
        <pc:spChg chg="add mod">
          <ac:chgData name="Mario Bizcocho" userId="7e1a0d434996af15" providerId="LiveId" clId="{0C893F6E-8DA4-47B2-84C7-C90A85D1B51D}" dt="2019-04-12T19:03:29.423" v="767" actId="1076"/>
          <ac:spMkLst>
            <pc:docMk/>
            <pc:sldMk cId="3541086592" sldId="337"/>
            <ac:spMk id="10" creationId="{84E4DC90-C759-4B78-B7DA-4F72E68FE35C}"/>
          </ac:spMkLst>
        </pc:spChg>
        <pc:graphicFrameChg chg="del">
          <ac:chgData name="Mario Bizcocho" userId="7e1a0d434996af15" providerId="LiveId" clId="{0C893F6E-8DA4-47B2-84C7-C90A85D1B51D}" dt="2019-04-12T19:03:20.855" v="765" actId="478"/>
          <ac:graphicFrameMkLst>
            <pc:docMk/>
            <pc:sldMk cId="3541086592" sldId="337"/>
            <ac:graphicFrameMk id="9" creationId="{C509F281-6665-43B8-B64F-51383CB2A503}"/>
          </ac:graphicFrameMkLst>
        </pc:graphicFrameChg>
        <pc:graphicFrameChg chg="add">
          <ac:chgData name="Mario Bizcocho" userId="7e1a0d434996af15" providerId="LiveId" clId="{0C893F6E-8DA4-47B2-84C7-C90A85D1B51D}" dt="2019-04-12T19:03:21.144" v="766"/>
          <ac:graphicFrameMkLst>
            <pc:docMk/>
            <pc:sldMk cId="3541086592" sldId="337"/>
            <ac:graphicFrameMk id="11" creationId="{A99DB631-9CAE-4173-894F-45C41394C408}"/>
          </ac:graphicFrameMkLst>
        </pc:graphicFrameChg>
        <pc:picChg chg="add">
          <ac:chgData name="Mario Bizcocho" userId="7e1a0d434996af15" providerId="LiveId" clId="{0C893F6E-8DA4-47B2-84C7-C90A85D1B51D}" dt="2019-04-12T19:03:21.144" v="766"/>
          <ac:picMkLst>
            <pc:docMk/>
            <pc:sldMk cId="3541086592" sldId="337"/>
            <ac:picMk id="12" creationId="{FFE986A6-BC16-4AC3-83F5-2A3A1122B9D4}"/>
          </ac:picMkLst>
        </pc:picChg>
      </pc:sldChg>
      <pc:sldChg chg="addSp modSp">
        <pc:chgData name="Mario Bizcocho" userId="7e1a0d434996af15" providerId="LiveId" clId="{0C893F6E-8DA4-47B2-84C7-C90A85D1B51D}" dt="2019-04-12T18:30:12.481" v="313" actId="1076"/>
        <pc:sldMkLst>
          <pc:docMk/>
          <pc:sldMk cId="501551809" sldId="338"/>
        </pc:sldMkLst>
        <pc:spChg chg="mod">
          <ac:chgData name="Mario Bizcocho" userId="7e1a0d434996af15" providerId="LiveId" clId="{0C893F6E-8DA4-47B2-84C7-C90A85D1B51D}" dt="2019-04-12T18:29:35.087" v="306" actId="20577"/>
          <ac:spMkLst>
            <pc:docMk/>
            <pc:sldMk cId="501551809" sldId="338"/>
            <ac:spMk id="7" creationId="{AE6DCBF6-B627-4330-8D05-75DE750F7F89}"/>
          </ac:spMkLst>
        </pc:spChg>
        <pc:spChg chg="mod">
          <ac:chgData name="Mario Bizcocho" userId="7e1a0d434996af15" providerId="LiveId" clId="{0C893F6E-8DA4-47B2-84C7-C90A85D1B51D}" dt="2019-04-12T18:30:02.322" v="312" actId="1076"/>
          <ac:spMkLst>
            <pc:docMk/>
            <pc:sldMk cId="501551809" sldId="338"/>
            <ac:spMk id="26" creationId="{FBD29941-CB8B-49F9-B0FD-4606C0877F60}"/>
          </ac:spMkLst>
        </pc:spChg>
        <pc:spChg chg="mod">
          <ac:chgData name="Mario Bizcocho" userId="7e1a0d434996af15" providerId="LiveId" clId="{0C893F6E-8DA4-47B2-84C7-C90A85D1B51D}" dt="2019-04-12T18:30:02.322" v="312" actId="1076"/>
          <ac:spMkLst>
            <pc:docMk/>
            <pc:sldMk cId="501551809" sldId="338"/>
            <ac:spMk id="28" creationId="{AF33BF77-A627-4E84-A613-8775398B4344}"/>
          </ac:spMkLst>
        </pc:spChg>
        <pc:spChg chg="mod">
          <ac:chgData name="Mario Bizcocho" userId="7e1a0d434996af15" providerId="LiveId" clId="{0C893F6E-8DA4-47B2-84C7-C90A85D1B51D}" dt="2019-04-12T18:30:02.322" v="312" actId="1076"/>
          <ac:spMkLst>
            <pc:docMk/>
            <pc:sldMk cId="501551809" sldId="338"/>
            <ac:spMk id="29" creationId="{A01464D9-0D66-496A-9E13-EE17AE014DC5}"/>
          </ac:spMkLst>
        </pc:spChg>
        <pc:spChg chg="mod">
          <ac:chgData name="Mario Bizcocho" userId="7e1a0d434996af15" providerId="LiveId" clId="{0C893F6E-8DA4-47B2-84C7-C90A85D1B51D}" dt="2019-04-12T18:29:40.147" v="307" actId="121"/>
          <ac:spMkLst>
            <pc:docMk/>
            <pc:sldMk cId="501551809" sldId="338"/>
            <ac:spMk id="47" creationId="{F874D22A-F8FC-41AB-87DA-9626F8EC2D15}"/>
          </ac:spMkLst>
        </pc:spChg>
        <pc:spChg chg="add mod">
          <ac:chgData name="Mario Bizcocho" userId="7e1a0d434996af15" providerId="LiveId" clId="{0C893F6E-8DA4-47B2-84C7-C90A85D1B51D}" dt="2019-04-12T18:29:44.921" v="309" actId="1076"/>
          <ac:spMkLst>
            <pc:docMk/>
            <pc:sldMk cId="501551809" sldId="338"/>
            <ac:spMk id="48" creationId="{CA2B395C-05B9-45E2-B858-C4E8A43E07A8}"/>
          </ac:spMkLst>
        </pc:spChg>
        <pc:spChg chg="add mod">
          <ac:chgData name="Mario Bizcocho" userId="7e1a0d434996af15" providerId="LiveId" clId="{0C893F6E-8DA4-47B2-84C7-C90A85D1B51D}" dt="2019-04-12T18:30:12.481" v="313" actId="1076"/>
          <ac:spMkLst>
            <pc:docMk/>
            <pc:sldMk cId="501551809" sldId="338"/>
            <ac:spMk id="49" creationId="{5469E391-7D02-450C-8844-DF2141EF0D9E}"/>
          </ac:spMkLst>
        </pc:spChg>
        <pc:spChg chg="add mod">
          <ac:chgData name="Mario Bizcocho" userId="7e1a0d434996af15" providerId="LiveId" clId="{0C893F6E-8DA4-47B2-84C7-C90A85D1B51D}" dt="2019-04-12T18:30:12.481" v="313" actId="1076"/>
          <ac:spMkLst>
            <pc:docMk/>
            <pc:sldMk cId="501551809" sldId="338"/>
            <ac:spMk id="50" creationId="{84F62830-C50D-45D9-992F-BF0008462AAC}"/>
          </ac:spMkLst>
        </pc:spChg>
        <pc:spChg chg="add mod">
          <ac:chgData name="Mario Bizcocho" userId="7e1a0d434996af15" providerId="LiveId" clId="{0C893F6E-8DA4-47B2-84C7-C90A85D1B51D}" dt="2019-04-12T18:30:12.481" v="313" actId="1076"/>
          <ac:spMkLst>
            <pc:docMk/>
            <pc:sldMk cId="501551809" sldId="338"/>
            <ac:spMk id="51" creationId="{BCF3C544-6D0D-48EB-BCA9-BB49851901A7}"/>
          </ac:spMkLst>
        </pc:spChg>
        <pc:picChg chg="mod">
          <ac:chgData name="Mario Bizcocho" userId="7e1a0d434996af15" providerId="LiveId" clId="{0C893F6E-8DA4-47B2-84C7-C90A85D1B51D}" dt="2019-04-12T18:30:02.322" v="312" actId="1076"/>
          <ac:picMkLst>
            <pc:docMk/>
            <pc:sldMk cId="501551809" sldId="338"/>
            <ac:picMk id="27" creationId="{2A3110BC-3B02-4A78-95AE-369527570CD2}"/>
          </ac:picMkLst>
        </pc:picChg>
      </pc:sldChg>
      <pc:sldChg chg="addSp delSp modSp">
        <pc:chgData name="Mario Bizcocho" userId="7e1a0d434996af15" providerId="LiveId" clId="{0C893F6E-8DA4-47B2-84C7-C90A85D1B51D}" dt="2019-04-12T18:30:42.186" v="317" actId="1076"/>
        <pc:sldMkLst>
          <pc:docMk/>
          <pc:sldMk cId="2879496487" sldId="340"/>
        </pc:sldMkLst>
        <pc:spChg chg="add mod">
          <ac:chgData name="Mario Bizcocho" userId="7e1a0d434996af15" providerId="LiveId" clId="{0C893F6E-8DA4-47B2-84C7-C90A85D1B51D}" dt="2019-04-12T18:30:42.186" v="317" actId="1076"/>
          <ac:spMkLst>
            <pc:docMk/>
            <pc:sldMk cId="2879496487" sldId="340"/>
            <ac:spMk id="33" creationId="{5DAD4FDA-84F1-4174-BB5B-84167F0A43EE}"/>
          </ac:spMkLst>
        </pc:spChg>
        <pc:spChg chg="del">
          <ac:chgData name="Mario Bizcocho" userId="7e1a0d434996af15" providerId="LiveId" clId="{0C893F6E-8DA4-47B2-84C7-C90A85D1B51D}" dt="2019-04-12T18:30:33.861" v="315" actId="478"/>
          <ac:spMkLst>
            <pc:docMk/>
            <pc:sldMk cId="2879496487" sldId="340"/>
            <ac:spMk id="113" creationId="{BE34064A-29F7-42B2-AF32-2E7943598126}"/>
          </ac:spMkLst>
        </pc:spChg>
        <pc:grpChg chg="del">
          <ac:chgData name="Mario Bizcocho" userId="7e1a0d434996af15" providerId="LiveId" clId="{0C893F6E-8DA4-47B2-84C7-C90A85D1B51D}" dt="2019-04-12T18:30:33.861" v="315" actId="478"/>
          <ac:grpSpMkLst>
            <pc:docMk/>
            <pc:sldMk cId="2879496487" sldId="340"/>
            <ac:grpSpMk id="112" creationId="{84BC14A5-C5D7-4CE9-A936-F1EA6DDD87A5}"/>
          </ac:grpSpMkLst>
        </pc:grpChg>
        <pc:picChg chg="add mod">
          <ac:chgData name="Mario Bizcocho" userId="7e1a0d434996af15" providerId="LiveId" clId="{0C893F6E-8DA4-47B2-84C7-C90A85D1B51D}" dt="2019-04-12T18:30:42.186" v="317" actId="1076"/>
          <ac:picMkLst>
            <pc:docMk/>
            <pc:sldMk cId="2879496487" sldId="340"/>
            <ac:picMk id="34" creationId="{8E6BE663-B493-4DE9-91E4-1C5239344A21}"/>
          </ac:picMkLst>
        </pc:picChg>
        <pc:picChg chg="del">
          <ac:chgData name="Mario Bizcocho" userId="7e1a0d434996af15" providerId="LiveId" clId="{0C893F6E-8DA4-47B2-84C7-C90A85D1B51D}" dt="2019-04-12T18:30:33.861" v="315" actId="478"/>
          <ac:picMkLst>
            <pc:docMk/>
            <pc:sldMk cId="2879496487" sldId="340"/>
            <ac:picMk id="114" creationId="{B919287C-0A59-492E-A737-3A6804972883}"/>
          </ac:picMkLst>
        </pc:picChg>
      </pc:sldChg>
      <pc:sldChg chg="addSp delSp modSp">
        <pc:chgData name="Mario Bizcocho" userId="7e1a0d434996af15" providerId="LiveId" clId="{0C893F6E-8DA4-47B2-84C7-C90A85D1B51D}" dt="2019-04-12T18:33:42.530" v="375" actId="1076"/>
        <pc:sldMkLst>
          <pc:docMk/>
          <pc:sldMk cId="981662728" sldId="341"/>
        </pc:sldMkLst>
        <pc:spChg chg="add mod">
          <ac:chgData name="Mario Bizcocho" userId="7e1a0d434996af15" providerId="LiveId" clId="{0C893F6E-8DA4-47B2-84C7-C90A85D1B51D}" dt="2019-04-12T18:33:42.530" v="375" actId="1076"/>
          <ac:spMkLst>
            <pc:docMk/>
            <pc:sldMk cId="981662728" sldId="341"/>
            <ac:spMk id="30" creationId="{7C9E8350-7B8F-43C4-8AF8-A3B54537F738}"/>
          </ac:spMkLst>
        </pc:spChg>
        <pc:spChg chg="del">
          <ac:chgData name="Mario Bizcocho" userId="7e1a0d434996af15" providerId="LiveId" clId="{0C893F6E-8DA4-47B2-84C7-C90A85D1B51D}" dt="2019-04-12T18:33:35.226" v="373" actId="478"/>
          <ac:spMkLst>
            <pc:docMk/>
            <pc:sldMk cId="981662728" sldId="341"/>
            <ac:spMk id="65" creationId="{2FA7CDFC-1CA9-4750-A8D6-D8B54D4CCE6F}"/>
          </ac:spMkLst>
        </pc:spChg>
        <pc:grpChg chg="del">
          <ac:chgData name="Mario Bizcocho" userId="7e1a0d434996af15" providerId="LiveId" clId="{0C893F6E-8DA4-47B2-84C7-C90A85D1B51D}" dt="2019-04-12T18:33:35.226" v="373" actId="478"/>
          <ac:grpSpMkLst>
            <pc:docMk/>
            <pc:sldMk cId="981662728" sldId="341"/>
            <ac:grpSpMk id="58" creationId="{1A5153B2-5A5F-4A14-8807-9C68EC8ABCCD}"/>
          </ac:grpSpMkLst>
        </pc:grpChg>
        <pc:picChg chg="add mod">
          <ac:chgData name="Mario Bizcocho" userId="7e1a0d434996af15" providerId="LiveId" clId="{0C893F6E-8DA4-47B2-84C7-C90A85D1B51D}" dt="2019-04-12T18:33:42.530" v="375" actId="1076"/>
          <ac:picMkLst>
            <pc:docMk/>
            <pc:sldMk cId="981662728" sldId="341"/>
            <ac:picMk id="31" creationId="{21FEA2A0-9253-4A3E-B050-7AAE41DBE133}"/>
          </ac:picMkLst>
        </pc:picChg>
        <pc:picChg chg="del">
          <ac:chgData name="Mario Bizcocho" userId="7e1a0d434996af15" providerId="LiveId" clId="{0C893F6E-8DA4-47B2-84C7-C90A85D1B51D}" dt="2019-04-12T18:33:35.226" v="373" actId="478"/>
          <ac:picMkLst>
            <pc:docMk/>
            <pc:sldMk cId="981662728" sldId="341"/>
            <ac:picMk id="66" creationId="{00BDBE5F-AA41-4D20-9FE9-22A6F5017E78}"/>
          </ac:picMkLst>
        </pc:picChg>
      </pc:sldChg>
      <pc:sldChg chg="addSp delSp modSp">
        <pc:chgData name="Mario Bizcocho" userId="7e1a0d434996af15" providerId="LiveId" clId="{0C893F6E-8DA4-47B2-84C7-C90A85D1B51D}" dt="2019-04-12T18:37:31.921" v="481" actId="1076"/>
        <pc:sldMkLst>
          <pc:docMk/>
          <pc:sldMk cId="3803442377" sldId="345"/>
        </pc:sldMkLst>
        <pc:spChg chg="add mod">
          <ac:chgData name="Mario Bizcocho" userId="7e1a0d434996af15" providerId="LiveId" clId="{0C893F6E-8DA4-47B2-84C7-C90A85D1B51D}" dt="2019-04-12T18:37:24.657" v="477" actId="1076"/>
          <ac:spMkLst>
            <pc:docMk/>
            <pc:sldMk cId="3803442377" sldId="345"/>
            <ac:spMk id="31" creationId="{457F4DD6-E135-43A0-A9D8-0F450381F2FD}"/>
          </ac:spMkLst>
        </pc:spChg>
        <pc:spChg chg="add mod">
          <ac:chgData name="Mario Bizcocho" userId="7e1a0d434996af15" providerId="LiveId" clId="{0C893F6E-8DA4-47B2-84C7-C90A85D1B51D}" dt="2019-04-12T18:37:29.290" v="479" actId="1076"/>
          <ac:spMkLst>
            <pc:docMk/>
            <pc:sldMk cId="3803442377" sldId="345"/>
            <ac:spMk id="33" creationId="{1BCBD84C-FF0A-465D-B2C1-BDFDE497DB4E}"/>
          </ac:spMkLst>
        </pc:spChg>
        <pc:spChg chg="del">
          <ac:chgData name="Mario Bizcocho" userId="7e1a0d434996af15" providerId="LiveId" clId="{0C893F6E-8DA4-47B2-84C7-C90A85D1B51D}" dt="2019-04-12T18:37:13.157" v="473" actId="478"/>
          <ac:spMkLst>
            <pc:docMk/>
            <pc:sldMk cId="3803442377" sldId="345"/>
            <ac:spMk id="85" creationId="{ED533A8C-DB5C-43F0-AAAE-6983299FEFF0}"/>
          </ac:spMkLst>
        </pc:spChg>
        <pc:spChg chg="del">
          <ac:chgData name="Mario Bizcocho" userId="7e1a0d434996af15" providerId="LiveId" clId="{0C893F6E-8DA4-47B2-84C7-C90A85D1B51D}" dt="2019-04-12T18:37:13.157" v="473" actId="478"/>
          <ac:spMkLst>
            <pc:docMk/>
            <pc:sldMk cId="3803442377" sldId="345"/>
            <ac:spMk id="88" creationId="{B2645DDB-F890-4D88-906C-5FA5F6AC863C}"/>
          </ac:spMkLst>
        </pc:spChg>
        <pc:grpChg chg="del">
          <ac:chgData name="Mario Bizcocho" userId="7e1a0d434996af15" providerId="LiveId" clId="{0C893F6E-8DA4-47B2-84C7-C90A85D1B51D}" dt="2019-04-12T18:37:13.157" v="473" actId="478"/>
          <ac:grpSpMkLst>
            <pc:docMk/>
            <pc:sldMk cId="3803442377" sldId="345"/>
            <ac:grpSpMk id="84" creationId="{19D77868-143F-48AA-AD5C-8FB6907D89A6}"/>
          </ac:grpSpMkLst>
        </pc:grpChg>
        <pc:grpChg chg="del">
          <ac:chgData name="Mario Bizcocho" userId="7e1a0d434996af15" providerId="LiveId" clId="{0C893F6E-8DA4-47B2-84C7-C90A85D1B51D}" dt="2019-04-12T18:37:13.157" v="473" actId="478"/>
          <ac:grpSpMkLst>
            <pc:docMk/>
            <pc:sldMk cId="3803442377" sldId="345"/>
            <ac:grpSpMk id="87" creationId="{D695BCB3-A72B-448A-918C-2A4F167F5210}"/>
          </ac:grpSpMkLst>
        </pc:grpChg>
        <pc:picChg chg="mod">
          <ac:chgData name="Mario Bizcocho" userId="7e1a0d434996af15" providerId="LiveId" clId="{0C893F6E-8DA4-47B2-84C7-C90A85D1B51D}" dt="2019-04-12T18:37:31.921" v="481" actId="1076"/>
          <ac:picMkLst>
            <pc:docMk/>
            <pc:sldMk cId="3803442377" sldId="345"/>
            <ac:picMk id="22" creationId="{215FBCC9-2E23-4307-B20A-7EE4EE1A9E28}"/>
          </ac:picMkLst>
        </pc:picChg>
        <pc:picChg chg="add mod">
          <ac:chgData name="Mario Bizcocho" userId="7e1a0d434996af15" providerId="LiveId" clId="{0C893F6E-8DA4-47B2-84C7-C90A85D1B51D}" dt="2019-04-12T18:37:24.657" v="477" actId="1076"/>
          <ac:picMkLst>
            <pc:docMk/>
            <pc:sldMk cId="3803442377" sldId="345"/>
            <ac:picMk id="32" creationId="{2911F3A4-E9D6-4ED3-ADE1-DD5F4BC596DC}"/>
          </ac:picMkLst>
        </pc:picChg>
        <pc:picChg chg="add mod">
          <ac:chgData name="Mario Bizcocho" userId="7e1a0d434996af15" providerId="LiveId" clId="{0C893F6E-8DA4-47B2-84C7-C90A85D1B51D}" dt="2019-04-12T18:37:29.290" v="479" actId="1076"/>
          <ac:picMkLst>
            <pc:docMk/>
            <pc:sldMk cId="3803442377" sldId="345"/>
            <ac:picMk id="34" creationId="{7AEE18B6-FE9E-44A4-B99D-6818F0B0D626}"/>
          </ac:picMkLst>
        </pc:picChg>
        <pc:picChg chg="del">
          <ac:chgData name="Mario Bizcocho" userId="7e1a0d434996af15" providerId="LiveId" clId="{0C893F6E-8DA4-47B2-84C7-C90A85D1B51D}" dt="2019-04-12T18:37:13.157" v="473" actId="478"/>
          <ac:picMkLst>
            <pc:docMk/>
            <pc:sldMk cId="3803442377" sldId="345"/>
            <ac:picMk id="86" creationId="{6AA8179B-1B5D-481A-BEBD-5AEBBC995CF9}"/>
          </ac:picMkLst>
        </pc:picChg>
        <pc:picChg chg="del">
          <ac:chgData name="Mario Bizcocho" userId="7e1a0d434996af15" providerId="LiveId" clId="{0C893F6E-8DA4-47B2-84C7-C90A85D1B51D}" dt="2019-04-12T18:37:13.157" v="473" actId="478"/>
          <ac:picMkLst>
            <pc:docMk/>
            <pc:sldMk cId="3803442377" sldId="345"/>
            <ac:picMk id="89" creationId="{4A0FC573-50C3-4B63-9E94-309985D7A71B}"/>
          </ac:picMkLst>
        </pc:picChg>
      </pc:sldChg>
      <pc:sldChg chg="addSp delSp modSp">
        <pc:chgData name="Mario Bizcocho" userId="7e1a0d434996af15" providerId="LiveId" clId="{0C893F6E-8DA4-47B2-84C7-C90A85D1B51D}" dt="2019-04-12T18:36:20.210" v="465" actId="1076"/>
        <pc:sldMkLst>
          <pc:docMk/>
          <pc:sldMk cId="603097939" sldId="348"/>
        </pc:sldMkLst>
        <pc:spChg chg="add mod">
          <ac:chgData name="Mario Bizcocho" userId="7e1a0d434996af15" providerId="LiveId" clId="{0C893F6E-8DA4-47B2-84C7-C90A85D1B51D}" dt="2019-04-12T18:36:20.210" v="465" actId="1076"/>
          <ac:spMkLst>
            <pc:docMk/>
            <pc:sldMk cId="603097939" sldId="348"/>
            <ac:spMk id="26" creationId="{06DD055F-57F6-43EE-AFDF-FCD9CC6E43D0}"/>
          </ac:spMkLst>
        </pc:spChg>
        <pc:spChg chg="del">
          <ac:chgData name="Mario Bizcocho" userId="7e1a0d434996af15" providerId="LiveId" clId="{0C893F6E-8DA4-47B2-84C7-C90A85D1B51D}" dt="2019-04-12T18:36:11.817" v="463" actId="478"/>
          <ac:spMkLst>
            <pc:docMk/>
            <pc:sldMk cId="603097939" sldId="348"/>
            <ac:spMk id="78" creationId="{28FA7478-7F3E-469E-97D8-5D8F33AEBFC5}"/>
          </ac:spMkLst>
        </pc:spChg>
        <pc:grpChg chg="del">
          <ac:chgData name="Mario Bizcocho" userId="7e1a0d434996af15" providerId="LiveId" clId="{0C893F6E-8DA4-47B2-84C7-C90A85D1B51D}" dt="2019-04-12T18:36:11.817" v="463" actId="478"/>
          <ac:grpSpMkLst>
            <pc:docMk/>
            <pc:sldMk cId="603097939" sldId="348"/>
            <ac:grpSpMk id="77" creationId="{9DDFC9FB-D8F1-4A45-8F3E-E6655D9C0975}"/>
          </ac:grpSpMkLst>
        </pc:grpChg>
        <pc:picChg chg="add mod">
          <ac:chgData name="Mario Bizcocho" userId="7e1a0d434996af15" providerId="LiveId" clId="{0C893F6E-8DA4-47B2-84C7-C90A85D1B51D}" dt="2019-04-12T18:36:20.210" v="465" actId="1076"/>
          <ac:picMkLst>
            <pc:docMk/>
            <pc:sldMk cId="603097939" sldId="348"/>
            <ac:picMk id="30" creationId="{E1DE54E3-E457-466C-9E5B-9D41A3E8ACBB}"/>
          </ac:picMkLst>
        </pc:picChg>
        <pc:picChg chg="del">
          <ac:chgData name="Mario Bizcocho" userId="7e1a0d434996af15" providerId="LiveId" clId="{0C893F6E-8DA4-47B2-84C7-C90A85D1B51D}" dt="2019-04-12T18:36:11.817" v="463" actId="478"/>
          <ac:picMkLst>
            <pc:docMk/>
            <pc:sldMk cId="603097939" sldId="348"/>
            <ac:picMk id="79" creationId="{69C7D2E0-450A-426C-B4E8-44514CC34632}"/>
          </ac:picMkLst>
        </pc:picChg>
      </pc:sldChg>
      <pc:sldChg chg="addSp delSp modSp">
        <pc:chgData name="Mario Bizcocho" userId="7e1a0d434996af15" providerId="LiveId" clId="{0C893F6E-8DA4-47B2-84C7-C90A85D1B51D}" dt="2019-04-12T19:02:52.855" v="761" actId="1076"/>
        <pc:sldMkLst>
          <pc:docMk/>
          <pc:sldMk cId="2482746024" sldId="356"/>
        </pc:sldMkLst>
        <pc:spChg chg="del">
          <ac:chgData name="Mario Bizcocho" userId="7e1a0d434996af15" providerId="LiveId" clId="{0C893F6E-8DA4-47B2-84C7-C90A85D1B51D}" dt="2019-04-12T19:02:43.651" v="759" actId="478"/>
          <ac:spMkLst>
            <pc:docMk/>
            <pc:sldMk cId="2482746024" sldId="356"/>
            <ac:spMk id="3" creationId="{43A3AF3D-F66E-41B6-9B11-4544468BC613}"/>
          </ac:spMkLst>
        </pc:spChg>
        <pc:spChg chg="add mod">
          <ac:chgData name="Mario Bizcocho" userId="7e1a0d434996af15" providerId="LiveId" clId="{0C893F6E-8DA4-47B2-84C7-C90A85D1B51D}" dt="2019-04-12T19:02:52.855" v="761" actId="1076"/>
          <ac:spMkLst>
            <pc:docMk/>
            <pc:sldMk cId="2482746024" sldId="356"/>
            <ac:spMk id="10" creationId="{9AEFFDFC-60E5-4B7B-9C40-79FA71F873AF}"/>
          </ac:spMkLst>
        </pc:spChg>
        <pc:graphicFrameChg chg="del">
          <ac:chgData name="Mario Bizcocho" userId="7e1a0d434996af15" providerId="LiveId" clId="{0C893F6E-8DA4-47B2-84C7-C90A85D1B51D}" dt="2019-04-12T19:02:43.651" v="759" actId="478"/>
          <ac:graphicFrameMkLst>
            <pc:docMk/>
            <pc:sldMk cId="2482746024" sldId="356"/>
            <ac:graphicFrameMk id="9" creationId="{FEF3754E-529F-4B85-89D3-1C7F5B9E0FA8}"/>
          </ac:graphicFrameMkLst>
        </pc:graphicFrameChg>
        <pc:graphicFrameChg chg="add">
          <ac:chgData name="Mario Bizcocho" userId="7e1a0d434996af15" providerId="LiveId" clId="{0C893F6E-8DA4-47B2-84C7-C90A85D1B51D}" dt="2019-04-12T19:02:44.167" v="760"/>
          <ac:graphicFrameMkLst>
            <pc:docMk/>
            <pc:sldMk cId="2482746024" sldId="356"/>
            <ac:graphicFrameMk id="11" creationId="{F01A24CE-C873-4057-B230-9A8932D0E198}"/>
          </ac:graphicFrameMkLst>
        </pc:graphicFrameChg>
        <pc:picChg chg="add">
          <ac:chgData name="Mario Bizcocho" userId="7e1a0d434996af15" providerId="LiveId" clId="{0C893F6E-8DA4-47B2-84C7-C90A85D1B51D}" dt="2019-04-12T19:02:44.167" v="760"/>
          <ac:picMkLst>
            <pc:docMk/>
            <pc:sldMk cId="2482746024" sldId="356"/>
            <ac:picMk id="12" creationId="{151DDC27-F473-4394-B79A-92D9225FFDF0}"/>
          </ac:picMkLst>
        </pc:picChg>
      </pc:sldChg>
      <pc:sldChg chg="addSp delSp modSp">
        <pc:chgData name="Mario Bizcocho" userId="7e1a0d434996af15" providerId="LiveId" clId="{0C893F6E-8DA4-47B2-84C7-C90A85D1B51D}" dt="2019-04-12T19:02:35.215" v="758" actId="1076"/>
        <pc:sldMkLst>
          <pc:docMk/>
          <pc:sldMk cId="3755242020" sldId="357"/>
        </pc:sldMkLst>
        <pc:spChg chg="del">
          <ac:chgData name="Mario Bizcocho" userId="7e1a0d434996af15" providerId="LiveId" clId="{0C893F6E-8DA4-47B2-84C7-C90A85D1B51D}" dt="2019-04-12T19:02:27.859" v="756" actId="478"/>
          <ac:spMkLst>
            <pc:docMk/>
            <pc:sldMk cId="3755242020" sldId="357"/>
            <ac:spMk id="3" creationId="{43A3AF3D-F66E-41B6-9B11-4544468BC613}"/>
          </ac:spMkLst>
        </pc:spChg>
        <pc:spChg chg="add mod">
          <ac:chgData name="Mario Bizcocho" userId="7e1a0d434996af15" providerId="LiveId" clId="{0C893F6E-8DA4-47B2-84C7-C90A85D1B51D}" dt="2019-04-12T19:02:35.215" v="758" actId="1076"/>
          <ac:spMkLst>
            <pc:docMk/>
            <pc:sldMk cId="3755242020" sldId="357"/>
            <ac:spMk id="10" creationId="{CB1B6127-41EE-42B5-964E-D0B02658F559}"/>
          </ac:spMkLst>
        </pc:spChg>
        <pc:graphicFrameChg chg="del">
          <ac:chgData name="Mario Bizcocho" userId="7e1a0d434996af15" providerId="LiveId" clId="{0C893F6E-8DA4-47B2-84C7-C90A85D1B51D}" dt="2019-04-12T19:02:27.859" v="756" actId="478"/>
          <ac:graphicFrameMkLst>
            <pc:docMk/>
            <pc:sldMk cId="3755242020" sldId="357"/>
            <ac:graphicFrameMk id="9" creationId="{327CD6FE-2DA6-4CF9-AE43-AFDB9632C927}"/>
          </ac:graphicFrameMkLst>
        </pc:graphicFrameChg>
        <pc:graphicFrameChg chg="add">
          <ac:chgData name="Mario Bizcocho" userId="7e1a0d434996af15" providerId="LiveId" clId="{0C893F6E-8DA4-47B2-84C7-C90A85D1B51D}" dt="2019-04-12T19:02:28.389" v="757"/>
          <ac:graphicFrameMkLst>
            <pc:docMk/>
            <pc:sldMk cId="3755242020" sldId="357"/>
            <ac:graphicFrameMk id="11" creationId="{583AABC6-9D82-45B0-9F37-00D1DDC6997C}"/>
          </ac:graphicFrameMkLst>
        </pc:graphicFrameChg>
        <pc:picChg chg="add">
          <ac:chgData name="Mario Bizcocho" userId="7e1a0d434996af15" providerId="LiveId" clId="{0C893F6E-8DA4-47B2-84C7-C90A85D1B51D}" dt="2019-04-12T19:02:28.389" v="757"/>
          <ac:picMkLst>
            <pc:docMk/>
            <pc:sldMk cId="3755242020" sldId="357"/>
            <ac:picMk id="12" creationId="{AAF2CB07-2414-4115-B36A-C4A050F819D7}"/>
          </ac:picMkLst>
        </pc:picChg>
      </pc:sldChg>
      <pc:sldChg chg="addSp delSp modSp">
        <pc:chgData name="Mario Bizcocho" userId="7e1a0d434996af15" providerId="LiveId" clId="{0C893F6E-8DA4-47B2-84C7-C90A85D1B51D}" dt="2019-04-12T14:42:52.852" v="21" actId="1076"/>
        <pc:sldMkLst>
          <pc:docMk/>
          <pc:sldMk cId="1528619128" sldId="360"/>
        </pc:sldMkLst>
        <pc:grpChg chg="del">
          <ac:chgData name="Mario Bizcocho" userId="7e1a0d434996af15" providerId="LiveId" clId="{0C893F6E-8DA4-47B2-84C7-C90A85D1B51D}" dt="2019-04-12T14:42:03.275" v="2" actId="478"/>
          <ac:grpSpMkLst>
            <pc:docMk/>
            <pc:sldMk cId="1528619128" sldId="360"/>
            <ac:grpSpMk id="81" creationId="{65B2804D-B811-4187-85D4-7EF331266F34}"/>
          </ac:grpSpMkLst>
        </pc:grpChg>
        <pc:grpChg chg="del">
          <ac:chgData name="Mario Bizcocho" userId="7e1a0d434996af15" providerId="LiveId" clId="{0C893F6E-8DA4-47B2-84C7-C90A85D1B51D}" dt="2019-04-12T14:42:10.998" v="5" actId="478"/>
          <ac:grpSpMkLst>
            <pc:docMk/>
            <pc:sldMk cId="1528619128" sldId="360"/>
            <ac:grpSpMk id="82" creationId="{96FD5F43-C8DD-4F19-9A50-6EFD54C224D8}"/>
          </ac:grpSpMkLst>
        </pc:grpChg>
        <pc:grpChg chg="del">
          <ac:chgData name="Mario Bizcocho" userId="7e1a0d434996af15" providerId="LiveId" clId="{0C893F6E-8DA4-47B2-84C7-C90A85D1B51D}" dt="2019-04-12T14:42:18.724" v="8" actId="478"/>
          <ac:grpSpMkLst>
            <pc:docMk/>
            <pc:sldMk cId="1528619128" sldId="360"/>
            <ac:grpSpMk id="108" creationId="{A21EDD13-B7F8-4E69-ADE9-1E327D9FF367}"/>
          </ac:grpSpMkLst>
        </pc:grpChg>
        <pc:grpChg chg="del">
          <ac:chgData name="Mario Bizcocho" userId="7e1a0d434996af15" providerId="LiveId" clId="{0C893F6E-8DA4-47B2-84C7-C90A85D1B51D}" dt="2019-04-12T14:42:29.580" v="11" actId="478"/>
          <ac:grpSpMkLst>
            <pc:docMk/>
            <pc:sldMk cId="1528619128" sldId="360"/>
            <ac:grpSpMk id="111" creationId="{6A655646-B8E0-4255-AAF7-A92618387BB0}"/>
          </ac:grpSpMkLst>
        </pc:grpChg>
        <pc:grpChg chg="del">
          <ac:chgData name="Mario Bizcocho" userId="7e1a0d434996af15" providerId="LiveId" clId="{0C893F6E-8DA4-47B2-84C7-C90A85D1B51D}" dt="2019-04-12T14:42:37.126" v="14" actId="478"/>
          <ac:grpSpMkLst>
            <pc:docMk/>
            <pc:sldMk cId="1528619128" sldId="360"/>
            <ac:grpSpMk id="114" creationId="{6AB92E77-347F-46DC-BEDE-3BD287B859C4}"/>
          </ac:grpSpMkLst>
        </pc:grpChg>
        <pc:grpChg chg="del">
          <ac:chgData name="Mario Bizcocho" userId="7e1a0d434996af15" providerId="LiveId" clId="{0C893F6E-8DA4-47B2-84C7-C90A85D1B51D}" dt="2019-04-12T14:42:45.314" v="18" actId="478"/>
          <ac:grpSpMkLst>
            <pc:docMk/>
            <pc:sldMk cId="1528619128" sldId="360"/>
            <ac:grpSpMk id="139" creationId="{CDFBA058-F117-4135-AACD-8271E42C075B}"/>
          </ac:grpSpMkLst>
        </pc:grpChg>
        <pc:grpChg chg="add mod">
          <ac:chgData name="Mario Bizcocho" userId="7e1a0d434996af15" providerId="LiveId" clId="{0C893F6E-8DA4-47B2-84C7-C90A85D1B51D}" dt="2019-04-12T14:42:09.242" v="4" actId="1076"/>
          <ac:grpSpMkLst>
            <pc:docMk/>
            <pc:sldMk cId="1528619128" sldId="360"/>
            <ac:grpSpMk id="152" creationId="{78384502-42C4-4408-8C42-FC3D5E3C4567}"/>
          </ac:grpSpMkLst>
        </pc:grpChg>
        <pc:grpChg chg="add mod">
          <ac:chgData name="Mario Bizcocho" userId="7e1a0d434996af15" providerId="LiveId" clId="{0C893F6E-8DA4-47B2-84C7-C90A85D1B51D}" dt="2019-04-12T14:42:16.156" v="7" actId="1076"/>
          <ac:grpSpMkLst>
            <pc:docMk/>
            <pc:sldMk cId="1528619128" sldId="360"/>
            <ac:grpSpMk id="155" creationId="{045E4533-0068-4825-9E6E-6787B510F640}"/>
          </ac:grpSpMkLst>
        </pc:grpChg>
        <pc:grpChg chg="add mod">
          <ac:chgData name="Mario Bizcocho" userId="7e1a0d434996af15" providerId="LiveId" clId="{0C893F6E-8DA4-47B2-84C7-C90A85D1B51D}" dt="2019-04-12T14:42:25.348" v="10" actId="1076"/>
          <ac:grpSpMkLst>
            <pc:docMk/>
            <pc:sldMk cId="1528619128" sldId="360"/>
            <ac:grpSpMk id="158" creationId="{3109BDF6-B506-4BB1-94C3-DB9A1474686F}"/>
          </ac:grpSpMkLst>
        </pc:grpChg>
        <pc:grpChg chg="add mod">
          <ac:chgData name="Mario Bizcocho" userId="7e1a0d434996af15" providerId="LiveId" clId="{0C893F6E-8DA4-47B2-84C7-C90A85D1B51D}" dt="2019-04-12T14:42:35.307" v="13" actId="1076"/>
          <ac:grpSpMkLst>
            <pc:docMk/>
            <pc:sldMk cId="1528619128" sldId="360"/>
            <ac:grpSpMk id="161" creationId="{009D2066-D525-4943-AF93-A358616B1229}"/>
          </ac:grpSpMkLst>
        </pc:grpChg>
        <pc:grpChg chg="add mod">
          <ac:chgData name="Mario Bizcocho" userId="7e1a0d434996af15" providerId="LiveId" clId="{0C893F6E-8DA4-47B2-84C7-C90A85D1B51D}" dt="2019-04-12T14:42:43.493" v="17" actId="1076"/>
          <ac:grpSpMkLst>
            <pc:docMk/>
            <pc:sldMk cId="1528619128" sldId="360"/>
            <ac:grpSpMk id="164" creationId="{7D1D7369-8A8B-4B74-8C0D-849A39146AB1}"/>
          </ac:grpSpMkLst>
        </pc:grpChg>
        <pc:grpChg chg="add mod">
          <ac:chgData name="Mario Bizcocho" userId="7e1a0d434996af15" providerId="LiveId" clId="{0C893F6E-8DA4-47B2-84C7-C90A85D1B51D}" dt="2019-04-12T14:42:52.852" v="21" actId="1076"/>
          <ac:grpSpMkLst>
            <pc:docMk/>
            <pc:sldMk cId="1528619128" sldId="360"/>
            <ac:grpSpMk id="167" creationId="{C45101B0-6AA7-4E81-9037-3BB335C6A4DD}"/>
          </ac:grpSpMkLst>
        </pc:grpChg>
      </pc:sldChg>
      <pc:sldChg chg="del">
        <pc:chgData name="Mario Bizcocho" userId="7e1a0d434996af15" providerId="LiveId" clId="{0C893F6E-8DA4-47B2-84C7-C90A85D1B51D}" dt="2019-04-12T18:30:18.842" v="314" actId="2696"/>
        <pc:sldMkLst>
          <pc:docMk/>
          <pc:sldMk cId="4071086862" sldId="361"/>
        </pc:sldMkLst>
      </pc:sldChg>
      <pc:sldChg chg="addSp delSp modSp">
        <pc:chgData name="Mario Bizcocho" userId="7e1a0d434996af15" providerId="LiveId" clId="{0C893F6E-8DA4-47B2-84C7-C90A85D1B51D}" dt="2019-04-12T18:32:22.894" v="358" actId="20577"/>
        <pc:sldMkLst>
          <pc:docMk/>
          <pc:sldMk cId="1052199950" sldId="363"/>
        </pc:sldMkLst>
        <pc:spChg chg="mod">
          <ac:chgData name="Mario Bizcocho" userId="7e1a0d434996af15" providerId="LiveId" clId="{0C893F6E-8DA4-47B2-84C7-C90A85D1B51D}" dt="2019-04-12T18:32:22.894" v="358" actId="20577"/>
          <ac:spMkLst>
            <pc:docMk/>
            <pc:sldMk cId="1052199950" sldId="363"/>
            <ac:spMk id="27" creationId="{A565E9EC-C928-4532-B5DD-937449491A4E}"/>
          </ac:spMkLst>
        </pc:spChg>
        <pc:spChg chg="del">
          <ac:chgData name="Mario Bizcocho" userId="7e1a0d434996af15" providerId="LiveId" clId="{0C893F6E-8DA4-47B2-84C7-C90A85D1B51D}" dt="2019-04-12T18:31:58.404" v="352" actId="478"/>
          <ac:spMkLst>
            <pc:docMk/>
            <pc:sldMk cId="1052199950" sldId="363"/>
            <ac:spMk id="48" creationId="{DC142EA0-1320-40A8-BC65-8A1F50950715}"/>
          </ac:spMkLst>
        </pc:spChg>
        <pc:spChg chg="add mod">
          <ac:chgData name="Mario Bizcocho" userId="7e1a0d434996af15" providerId="LiveId" clId="{0C893F6E-8DA4-47B2-84C7-C90A85D1B51D}" dt="2019-04-12T18:32:13.178" v="355" actId="1076"/>
          <ac:spMkLst>
            <pc:docMk/>
            <pc:sldMk cId="1052199950" sldId="363"/>
            <ac:spMk id="57" creationId="{DF4B8540-6AEF-40B9-B0DE-EF9F654919FC}"/>
          </ac:spMkLst>
        </pc:spChg>
        <pc:grpChg chg="del">
          <ac:chgData name="Mario Bizcocho" userId="7e1a0d434996af15" providerId="LiveId" clId="{0C893F6E-8DA4-47B2-84C7-C90A85D1B51D}" dt="2019-04-12T18:31:58.404" v="352" actId="478"/>
          <ac:grpSpMkLst>
            <pc:docMk/>
            <pc:sldMk cId="1052199950" sldId="363"/>
            <ac:grpSpMk id="44" creationId="{6DF32D23-9414-42D3-850B-BCBA94B91D45}"/>
          </ac:grpSpMkLst>
        </pc:grpChg>
        <pc:picChg chg="del">
          <ac:chgData name="Mario Bizcocho" userId="7e1a0d434996af15" providerId="LiveId" clId="{0C893F6E-8DA4-47B2-84C7-C90A85D1B51D}" dt="2019-04-12T18:31:58.404" v="352" actId="478"/>
          <ac:picMkLst>
            <pc:docMk/>
            <pc:sldMk cId="1052199950" sldId="363"/>
            <ac:picMk id="49" creationId="{2B8C297B-DF4E-4248-A5AB-7F15E503E8E9}"/>
          </ac:picMkLst>
        </pc:picChg>
        <pc:picChg chg="add mod">
          <ac:chgData name="Mario Bizcocho" userId="7e1a0d434996af15" providerId="LiveId" clId="{0C893F6E-8DA4-47B2-84C7-C90A85D1B51D}" dt="2019-04-12T18:32:13.178" v="355" actId="1076"/>
          <ac:picMkLst>
            <pc:docMk/>
            <pc:sldMk cId="1052199950" sldId="363"/>
            <ac:picMk id="58" creationId="{E07302FE-772B-4497-B9BF-B0479228ADD7}"/>
          </ac:picMkLst>
        </pc:picChg>
      </pc:sldChg>
      <pc:sldChg chg="del ord">
        <pc:chgData name="Mario Bizcocho" userId="7e1a0d434996af15" providerId="LiveId" clId="{0C893F6E-8DA4-47B2-84C7-C90A85D1B51D}" dt="2019-04-12T18:32:30.522" v="359" actId="2696"/>
        <pc:sldMkLst>
          <pc:docMk/>
          <pc:sldMk cId="3870942773" sldId="364"/>
        </pc:sldMkLst>
      </pc:sldChg>
      <pc:sldChg chg="addSp delSp modSp">
        <pc:chgData name="Mario Bizcocho" userId="7e1a0d434996af15" providerId="LiveId" clId="{0C893F6E-8DA4-47B2-84C7-C90A85D1B51D}" dt="2019-04-12T18:32:44.458" v="362" actId="1076"/>
        <pc:sldMkLst>
          <pc:docMk/>
          <pc:sldMk cId="2848623182" sldId="365"/>
        </pc:sldMkLst>
        <pc:spChg chg="del">
          <ac:chgData name="Mario Bizcocho" userId="7e1a0d434996af15" providerId="LiveId" clId="{0C893F6E-8DA4-47B2-84C7-C90A85D1B51D}" dt="2019-04-12T18:32:36.671" v="360" actId="478"/>
          <ac:spMkLst>
            <pc:docMk/>
            <pc:sldMk cId="2848623182" sldId="365"/>
            <ac:spMk id="48" creationId="{DC142EA0-1320-40A8-BC65-8A1F50950715}"/>
          </ac:spMkLst>
        </pc:spChg>
        <pc:spChg chg="add mod">
          <ac:chgData name="Mario Bizcocho" userId="7e1a0d434996af15" providerId="LiveId" clId="{0C893F6E-8DA4-47B2-84C7-C90A85D1B51D}" dt="2019-04-12T18:32:44.458" v="362" actId="1076"/>
          <ac:spMkLst>
            <pc:docMk/>
            <pc:sldMk cId="2848623182" sldId="365"/>
            <ac:spMk id="57" creationId="{5A29566E-64CD-4603-941C-F795247C0EC7}"/>
          </ac:spMkLst>
        </pc:spChg>
        <pc:grpChg chg="del">
          <ac:chgData name="Mario Bizcocho" userId="7e1a0d434996af15" providerId="LiveId" clId="{0C893F6E-8DA4-47B2-84C7-C90A85D1B51D}" dt="2019-04-12T18:32:36.671" v="360" actId="478"/>
          <ac:grpSpMkLst>
            <pc:docMk/>
            <pc:sldMk cId="2848623182" sldId="365"/>
            <ac:grpSpMk id="44" creationId="{6DF32D23-9414-42D3-850B-BCBA94B91D45}"/>
          </ac:grpSpMkLst>
        </pc:grpChg>
        <pc:picChg chg="del">
          <ac:chgData name="Mario Bizcocho" userId="7e1a0d434996af15" providerId="LiveId" clId="{0C893F6E-8DA4-47B2-84C7-C90A85D1B51D}" dt="2019-04-12T18:32:36.671" v="360" actId="478"/>
          <ac:picMkLst>
            <pc:docMk/>
            <pc:sldMk cId="2848623182" sldId="365"/>
            <ac:picMk id="49" creationId="{2B8C297B-DF4E-4248-A5AB-7F15E503E8E9}"/>
          </ac:picMkLst>
        </pc:picChg>
        <pc:picChg chg="add mod">
          <ac:chgData name="Mario Bizcocho" userId="7e1a0d434996af15" providerId="LiveId" clId="{0C893F6E-8DA4-47B2-84C7-C90A85D1B51D}" dt="2019-04-12T18:32:44.458" v="362" actId="1076"/>
          <ac:picMkLst>
            <pc:docMk/>
            <pc:sldMk cId="2848623182" sldId="365"/>
            <ac:picMk id="58" creationId="{2D4D3D58-8D63-40A1-B77F-5936F273611A}"/>
          </ac:picMkLst>
        </pc:picChg>
      </pc:sldChg>
      <pc:sldChg chg="addSp delSp modSp">
        <pc:chgData name="Mario Bizcocho" userId="7e1a0d434996af15" providerId="LiveId" clId="{0C893F6E-8DA4-47B2-84C7-C90A85D1B51D}" dt="2019-04-12T18:33:59.042" v="378" actId="1076"/>
        <pc:sldMkLst>
          <pc:docMk/>
          <pc:sldMk cId="4028494978" sldId="366"/>
        </pc:sldMkLst>
        <pc:spChg chg="add mod">
          <ac:chgData name="Mario Bizcocho" userId="7e1a0d434996af15" providerId="LiveId" clId="{0C893F6E-8DA4-47B2-84C7-C90A85D1B51D}" dt="2019-04-12T18:33:59.042" v="378" actId="1076"/>
          <ac:spMkLst>
            <pc:docMk/>
            <pc:sldMk cId="4028494978" sldId="366"/>
            <ac:spMk id="30" creationId="{C214DD26-2B3C-44C5-9B87-AAC249BE0A99}"/>
          </ac:spMkLst>
        </pc:spChg>
        <pc:spChg chg="del">
          <ac:chgData name="Mario Bizcocho" userId="7e1a0d434996af15" providerId="LiveId" clId="{0C893F6E-8DA4-47B2-84C7-C90A85D1B51D}" dt="2019-04-12T18:33:48.946" v="376" actId="478"/>
          <ac:spMkLst>
            <pc:docMk/>
            <pc:sldMk cId="4028494978" sldId="366"/>
            <ac:spMk id="65" creationId="{2FA7CDFC-1CA9-4750-A8D6-D8B54D4CCE6F}"/>
          </ac:spMkLst>
        </pc:spChg>
        <pc:grpChg chg="del">
          <ac:chgData name="Mario Bizcocho" userId="7e1a0d434996af15" providerId="LiveId" clId="{0C893F6E-8DA4-47B2-84C7-C90A85D1B51D}" dt="2019-04-12T18:33:48.946" v="376" actId="478"/>
          <ac:grpSpMkLst>
            <pc:docMk/>
            <pc:sldMk cId="4028494978" sldId="366"/>
            <ac:grpSpMk id="58" creationId="{1A5153B2-5A5F-4A14-8807-9C68EC8ABCCD}"/>
          </ac:grpSpMkLst>
        </pc:grpChg>
        <pc:picChg chg="add mod">
          <ac:chgData name="Mario Bizcocho" userId="7e1a0d434996af15" providerId="LiveId" clId="{0C893F6E-8DA4-47B2-84C7-C90A85D1B51D}" dt="2019-04-12T18:33:59.042" v="378" actId="1076"/>
          <ac:picMkLst>
            <pc:docMk/>
            <pc:sldMk cId="4028494978" sldId="366"/>
            <ac:picMk id="31" creationId="{FE5FD888-3B44-42A9-B0FA-C1597748CE09}"/>
          </ac:picMkLst>
        </pc:picChg>
        <pc:picChg chg="del">
          <ac:chgData name="Mario Bizcocho" userId="7e1a0d434996af15" providerId="LiveId" clId="{0C893F6E-8DA4-47B2-84C7-C90A85D1B51D}" dt="2019-04-12T18:33:48.946" v="376" actId="478"/>
          <ac:picMkLst>
            <pc:docMk/>
            <pc:sldMk cId="4028494978" sldId="366"/>
            <ac:picMk id="66" creationId="{00BDBE5F-AA41-4D20-9FE9-22A6F5017E78}"/>
          </ac:picMkLst>
        </pc:picChg>
      </pc:sldChg>
      <pc:sldChg chg="addSp delSp modSp">
        <pc:chgData name="Mario Bizcocho" userId="7e1a0d434996af15" providerId="LiveId" clId="{0C893F6E-8DA4-47B2-84C7-C90A85D1B51D}" dt="2019-04-12T18:35:42.735" v="457" actId="478"/>
        <pc:sldMkLst>
          <pc:docMk/>
          <pc:sldMk cId="124406786" sldId="369"/>
        </pc:sldMkLst>
        <pc:spChg chg="mod">
          <ac:chgData name="Mario Bizcocho" userId="7e1a0d434996af15" providerId="LiveId" clId="{0C893F6E-8DA4-47B2-84C7-C90A85D1B51D}" dt="2019-04-12T18:35:21.777" v="449" actId="20577"/>
          <ac:spMkLst>
            <pc:docMk/>
            <pc:sldMk cId="124406786" sldId="369"/>
            <ac:spMk id="7" creationId="{AE6DCBF6-B627-4330-8D05-75DE750F7F89}"/>
          </ac:spMkLst>
        </pc:spChg>
        <pc:spChg chg="mod">
          <ac:chgData name="Mario Bizcocho" userId="7e1a0d434996af15" providerId="LiveId" clId="{0C893F6E-8DA4-47B2-84C7-C90A85D1B51D}" dt="2019-04-12T18:35:40.698" v="456" actId="1076"/>
          <ac:spMkLst>
            <pc:docMk/>
            <pc:sldMk cId="124406786" sldId="369"/>
            <ac:spMk id="17" creationId="{D90600EF-1E16-458A-8DB4-0A2B0943A2EC}"/>
          </ac:spMkLst>
        </pc:spChg>
        <pc:spChg chg="mod">
          <ac:chgData name="Mario Bizcocho" userId="7e1a0d434996af15" providerId="LiveId" clId="{0C893F6E-8DA4-47B2-84C7-C90A85D1B51D}" dt="2019-04-12T18:35:40.698" v="456" actId="1076"/>
          <ac:spMkLst>
            <pc:docMk/>
            <pc:sldMk cId="124406786" sldId="369"/>
            <ac:spMk id="19" creationId="{F09A917F-0F00-4C18-A197-F1B31EAA8627}"/>
          </ac:spMkLst>
        </pc:spChg>
        <pc:spChg chg="mod">
          <ac:chgData name="Mario Bizcocho" userId="7e1a0d434996af15" providerId="LiveId" clId="{0C893F6E-8DA4-47B2-84C7-C90A85D1B51D}" dt="2019-04-12T18:35:40.698" v="456" actId="1076"/>
          <ac:spMkLst>
            <pc:docMk/>
            <pc:sldMk cId="124406786" sldId="369"/>
            <ac:spMk id="20" creationId="{6AB87D89-9AC5-4631-BBA8-799E4CE7BA37}"/>
          </ac:spMkLst>
        </pc:spChg>
        <pc:spChg chg="add">
          <ac:chgData name="Mario Bizcocho" userId="7e1a0d434996af15" providerId="LiveId" clId="{0C893F6E-8DA4-47B2-84C7-C90A85D1B51D}" dt="2019-04-12T18:34:25.414" v="379"/>
          <ac:spMkLst>
            <pc:docMk/>
            <pc:sldMk cId="124406786" sldId="369"/>
            <ac:spMk id="54" creationId="{1A09D343-A0FD-4EC7-9F5D-6D700C3F4B65}"/>
          </ac:spMkLst>
        </pc:spChg>
        <pc:spChg chg="add">
          <ac:chgData name="Mario Bizcocho" userId="7e1a0d434996af15" providerId="LiveId" clId="{0C893F6E-8DA4-47B2-84C7-C90A85D1B51D}" dt="2019-04-12T18:35:30.456" v="453"/>
          <ac:spMkLst>
            <pc:docMk/>
            <pc:sldMk cId="124406786" sldId="369"/>
            <ac:spMk id="55" creationId="{283E82E2-5B00-4CA5-ABD8-6DCE20D9FD82}"/>
          </ac:spMkLst>
        </pc:spChg>
        <pc:spChg chg="add">
          <ac:chgData name="Mario Bizcocho" userId="7e1a0d434996af15" providerId="LiveId" clId="{0C893F6E-8DA4-47B2-84C7-C90A85D1B51D}" dt="2019-04-12T18:35:30.456" v="453"/>
          <ac:spMkLst>
            <pc:docMk/>
            <pc:sldMk cId="124406786" sldId="369"/>
            <ac:spMk id="57" creationId="{A5FEB8C7-D29B-4BD8-95CC-D73C90BC976E}"/>
          </ac:spMkLst>
        </pc:spChg>
        <pc:spChg chg="add">
          <ac:chgData name="Mario Bizcocho" userId="7e1a0d434996af15" providerId="LiveId" clId="{0C893F6E-8DA4-47B2-84C7-C90A85D1B51D}" dt="2019-04-12T18:35:30.456" v="453"/>
          <ac:spMkLst>
            <pc:docMk/>
            <pc:sldMk cId="124406786" sldId="369"/>
            <ac:spMk id="58" creationId="{343038CC-E542-432D-8215-BC79F591D6B9}"/>
          </ac:spMkLst>
        </pc:spChg>
        <pc:picChg chg="mod">
          <ac:chgData name="Mario Bizcocho" userId="7e1a0d434996af15" providerId="LiveId" clId="{0C893F6E-8DA4-47B2-84C7-C90A85D1B51D}" dt="2019-04-12T18:35:40.698" v="456" actId="1076"/>
          <ac:picMkLst>
            <pc:docMk/>
            <pc:sldMk cId="124406786" sldId="369"/>
            <ac:picMk id="18" creationId="{012F9F34-AE50-4D9F-A916-D453F3AB45C2}"/>
          </ac:picMkLst>
        </pc:picChg>
        <pc:picChg chg="add del">
          <ac:chgData name="Mario Bizcocho" userId="7e1a0d434996af15" providerId="LiveId" clId="{0C893F6E-8DA4-47B2-84C7-C90A85D1B51D}" dt="2019-04-12T18:35:42.735" v="457" actId="478"/>
          <ac:picMkLst>
            <pc:docMk/>
            <pc:sldMk cId="124406786" sldId="369"/>
            <ac:picMk id="56" creationId="{92FD96F6-1D0E-4F7D-9889-8C353F5DF3DC}"/>
          </ac:picMkLst>
        </pc:picChg>
      </pc:sldChg>
      <pc:sldChg chg="add del">
        <pc:chgData name="Mario Bizcocho" userId="7e1a0d434996af15" providerId="LiveId" clId="{0C893F6E-8DA4-47B2-84C7-C90A85D1B51D}" dt="2019-04-12T18:35:21.097" v="443" actId="2696"/>
        <pc:sldMkLst>
          <pc:docMk/>
          <pc:sldMk cId="2084962500" sldId="370"/>
        </pc:sldMkLst>
      </pc:sldChg>
      <pc:sldChg chg="addSp delSp modSp">
        <pc:chgData name="Mario Bizcocho" userId="7e1a0d434996af15" providerId="LiveId" clId="{0C893F6E-8DA4-47B2-84C7-C90A85D1B51D}" dt="2019-04-12T18:35:57.465" v="461"/>
        <pc:sldMkLst>
          <pc:docMk/>
          <pc:sldMk cId="799624084" sldId="371"/>
        </pc:sldMkLst>
        <pc:spChg chg="mod">
          <ac:chgData name="Mario Bizcocho" userId="7e1a0d434996af15" providerId="LiveId" clId="{0C893F6E-8DA4-47B2-84C7-C90A85D1B51D}" dt="2019-04-12T18:35:21.861" v="451" actId="20577"/>
          <ac:spMkLst>
            <pc:docMk/>
            <pc:sldMk cId="799624084" sldId="371"/>
            <ac:spMk id="7" creationId="{AE6DCBF6-B627-4330-8D05-75DE750F7F89}"/>
          </ac:spMkLst>
        </pc:spChg>
        <pc:spChg chg="mod">
          <ac:chgData name="Mario Bizcocho" userId="7e1a0d434996af15" providerId="LiveId" clId="{0C893F6E-8DA4-47B2-84C7-C90A85D1B51D}" dt="2019-04-12T18:35:56.713" v="460" actId="1076"/>
          <ac:spMkLst>
            <pc:docMk/>
            <pc:sldMk cId="799624084" sldId="371"/>
            <ac:spMk id="17" creationId="{D90600EF-1E16-458A-8DB4-0A2B0943A2EC}"/>
          </ac:spMkLst>
        </pc:spChg>
        <pc:spChg chg="mod">
          <ac:chgData name="Mario Bizcocho" userId="7e1a0d434996af15" providerId="LiveId" clId="{0C893F6E-8DA4-47B2-84C7-C90A85D1B51D}" dt="2019-04-12T18:35:56.713" v="460" actId="1076"/>
          <ac:spMkLst>
            <pc:docMk/>
            <pc:sldMk cId="799624084" sldId="371"/>
            <ac:spMk id="19" creationId="{F09A917F-0F00-4C18-A197-F1B31EAA8627}"/>
          </ac:spMkLst>
        </pc:spChg>
        <pc:spChg chg="mod">
          <ac:chgData name="Mario Bizcocho" userId="7e1a0d434996af15" providerId="LiveId" clId="{0C893F6E-8DA4-47B2-84C7-C90A85D1B51D}" dt="2019-04-12T18:35:56.713" v="460" actId="1076"/>
          <ac:spMkLst>
            <pc:docMk/>
            <pc:sldMk cId="799624084" sldId="371"/>
            <ac:spMk id="20" creationId="{6AB87D89-9AC5-4631-BBA8-799E4CE7BA37}"/>
          </ac:spMkLst>
        </pc:spChg>
        <pc:spChg chg="add del">
          <ac:chgData name="Mario Bizcocho" userId="7e1a0d434996af15" providerId="LiveId" clId="{0C893F6E-8DA4-47B2-84C7-C90A85D1B51D}" dt="2019-04-12T18:35:21.810" v="450"/>
          <ac:spMkLst>
            <pc:docMk/>
            <pc:sldMk cId="799624084" sldId="371"/>
            <ac:spMk id="54" creationId="{AFAEDF45-1A03-4F18-B0CB-4F5E7AB5D0E2}"/>
          </ac:spMkLst>
        </pc:spChg>
        <pc:spChg chg="add del">
          <ac:chgData name="Mario Bizcocho" userId="7e1a0d434996af15" providerId="LiveId" clId="{0C893F6E-8DA4-47B2-84C7-C90A85D1B51D}" dt="2019-04-12T18:35:50.407" v="459"/>
          <ac:spMkLst>
            <pc:docMk/>
            <pc:sldMk cId="799624084" sldId="371"/>
            <ac:spMk id="55" creationId="{02C689B0-2361-4CF5-B13A-B03C6397D9A1}"/>
          </ac:spMkLst>
        </pc:spChg>
        <pc:spChg chg="add del">
          <ac:chgData name="Mario Bizcocho" userId="7e1a0d434996af15" providerId="LiveId" clId="{0C893F6E-8DA4-47B2-84C7-C90A85D1B51D}" dt="2019-04-12T18:35:50.407" v="459"/>
          <ac:spMkLst>
            <pc:docMk/>
            <pc:sldMk cId="799624084" sldId="371"/>
            <ac:spMk id="56" creationId="{435887D6-B1CC-436B-BC7E-4DF80F3AFCE2}"/>
          </ac:spMkLst>
        </pc:spChg>
        <pc:spChg chg="add del">
          <ac:chgData name="Mario Bizcocho" userId="7e1a0d434996af15" providerId="LiveId" clId="{0C893F6E-8DA4-47B2-84C7-C90A85D1B51D}" dt="2019-04-12T18:35:50.407" v="459"/>
          <ac:spMkLst>
            <pc:docMk/>
            <pc:sldMk cId="799624084" sldId="371"/>
            <ac:spMk id="57" creationId="{7E5B4A49-562A-4D98-A44D-DCA0865EC935}"/>
          </ac:spMkLst>
        </pc:spChg>
        <pc:spChg chg="add">
          <ac:chgData name="Mario Bizcocho" userId="7e1a0d434996af15" providerId="LiveId" clId="{0C893F6E-8DA4-47B2-84C7-C90A85D1B51D}" dt="2019-04-12T18:35:57.465" v="461"/>
          <ac:spMkLst>
            <pc:docMk/>
            <pc:sldMk cId="799624084" sldId="371"/>
            <ac:spMk id="58" creationId="{E84E048C-E84B-40E0-868E-7B5046A8BE29}"/>
          </ac:spMkLst>
        </pc:spChg>
        <pc:spChg chg="add">
          <ac:chgData name="Mario Bizcocho" userId="7e1a0d434996af15" providerId="LiveId" clId="{0C893F6E-8DA4-47B2-84C7-C90A85D1B51D}" dt="2019-04-12T18:35:57.465" v="461"/>
          <ac:spMkLst>
            <pc:docMk/>
            <pc:sldMk cId="799624084" sldId="371"/>
            <ac:spMk id="59" creationId="{7458906E-5844-40AC-8726-9FB2D41ECBDE}"/>
          </ac:spMkLst>
        </pc:spChg>
        <pc:spChg chg="add">
          <ac:chgData name="Mario Bizcocho" userId="7e1a0d434996af15" providerId="LiveId" clId="{0C893F6E-8DA4-47B2-84C7-C90A85D1B51D}" dt="2019-04-12T18:35:57.465" v="461"/>
          <ac:spMkLst>
            <pc:docMk/>
            <pc:sldMk cId="799624084" sldId="371"/>
            <ac:spMk id="60" creationId="{B5D65469-07B0-48CA-9863-1509DC6C94CD}"/>
          </ac:spMkLst>
        </pc:spChg>
        <pc:picChg chg="mod">
          <ac:chgData name="Mario Bizcocho" userId="7e1a0d434996af15" providerId="LiveId" clId="{0C893F6E-8DA4-47B2-84C7-C90A85D1B51D}" dt="2019-04-12T18:35:56.713" v="460" actId="1076"/>
          <ac:picMkLst>
            <pc:docMk/>
            <pc:sldMk cId="799624084" sldId="371"/>
            <ac:picMk id="18" creationId="{012F9F34-AE50-4D9F-A916-D453F3AB45C2}"/>
          </ac:picMkLst>
        </pc:picChg>
      </pc:sldChg>
      <pc:sldChg chg="del">
        <pc:chgData name="Mario Bizcocho" userId="7e1a0d434996af15" providerId="LiveId" clId="{0C893F6E-8DA4-47B2-84C7-C90A85D1B51D}" dt="2019-04-12T18:36:03.895" v="462" actId="2696"/>
        <pc:sldMkLst>
          <pc:docMk/>
          <pc:sldMk cId="687992770" sldId="372"/>
        </pc:sldMkLst>
      </pc:sldChg>
      <pc:sldChg chg="addSp delSp">
        <pc:chgData name="Mario Bizcocho" userId="7e1a0d434996af15" providerId="LiveId" clId="{0C893F6E-8DA4-47B2-84C7-C90A85D1B51D}" dt="2019-04-12T18:36:41.233" v="469"/>
        <pc:sldMkLst>
          <pc:docMk/>
          <pc:sldMk cId="970893841" sldId="373"/>
        </pc:sldMkLst>
        <pc:spChg chg="add">
          <ac:chgData name="Mario Bizcocho" userId="7e1a0d434996af15" providerId="LiveId" clId="{0C893F6E-8DA4-47B2-84C7-C90A85D1B51D}" dt="2019-04-12T18:36:41.233" v="469"/>
          <ac:spMkLst>
            <pc:docMk/>
            <pc:sldMk cId="970893841" sldId="373"/>
            <ac:spMk id="32" creationId="{C238B275-7019-4853-AB7F-D68F74BA1198}"/>
          </ac:spMkLst>
        </pc:spChg>
        <pc:spChg chg="del">
          <ac:chgData name="Mario Bizcocho" userId="7e1a0d434996af15" providerId="LiveId" clId="{0C893F6E-8DA4-47B2-84C7-C90A85D1B51D}" dt="2019-04-12T18:36:40.725" v="468" actId="478"/>
          <ac:spMkLst>
            <pc:docMk/>
            <pc:sldMk cId="970893841" sldId="373"/>
            <ac:spMk id="51" creationId="{5190E5DA-0209-4079-8B43-A924E1BC4DA5}"/>
          </ac:spMkLst>
        </pc:spChg>
        <pc:grpChg chg="del">
          <ac:chgData name="Mario Bizcocho" userId="7e1a0d434996af15" providerId="LiveId" clId="{0C893F6E-8DA4-47B2-84C7-C90A85D1B51D}" dt="2019-04-12T18:36:40.725" v="468" actId="478"/>
          <ac:grpSpMkLst>
            <pc:docMk/>
            <pc:sldMk cId="970893841" sldId="373"/>
            <ac:grpSpMk id="44" creationId="{34F9A060-9984-4F95-9D93-4C88A94691BA}"/>
          </ac:grpSpMkLst>
        </pc:grpChg>
        <pc:picChg chg="add">
          <ac:chgData name="Mario Bizcocho" userId="7e1a0d434996af15" providerId="LiveId" clId="{0C893F6E-8DA4-47B2-84C7-C90A85D1B51D}" dt="2019-04-12T18:36:41.233" v="469"/>
          <ac:picMkLst>
            <pc:docMk/>
            <pc:sldMk cId="970893841" sldId="373"/>
            <ac:picMk id="46" creationId="{5E3587CF-1A12-4E44-9D62-32BD489168F4}"/>
          </ac:picMkLst>
        </pc:picChg>
        <pc:picChg chg="del">
          <ac:chgData name="Mario Bizcocho" userId="7e1a0d434996af15" providerId="LiveId" clId="{0C893F6E-8DA4-47B2-84C7-C90A85D1B51D}" dt="2019-04-12T18:36:40.725" v="468" actId="478"/>
          <ac:picMkLst>
            <pc:docMk/>
            <pc:sldMk cId="970893841" sldId="373"/>
            <ac:picMk id="52" creationId="{BDE89ADF-A758-4C21-AB87-1703588CEC96}"/>
          </ac:picMkLst>
        </pc:picChg>
      </pc:sldChg>
      <pc:sldChg chg="addSp delSp modSp">
        <pc:chgData name="Mario Bizcocho" userId="7e1a0d434996af15" providerId="LiveId" clId="{0C893F6E-8DA4-47B2-84C7-C90A85D1B51D}" dt="2019-04-12T18:38:46.176" v="490"/>
        <pc:sldMkLst>
          <pc:docMk/>
          <pc:sldMk cId="1156366395" sldId="374"/>
        </pc:sldMkLst>
        <pc:spChg chg="mod">
          <ac:chgData name="Mario Bizcocho" userId="7e1a0d434996af15" providerId="LiveId" clId="{0C893F6E-8DA4-47B2-84C7-C90A85D1B51D}" dt="2019-04-12T18:38:36.018" v="488" actId="1076"/>
          <ac:spMkLst>
            <pc:docMk/>
            <pc:sldMk cId="1156366395" sldId="374"/>
            <ac:spMk id="23" creationId="{3EE34BBC-92FC-4A20-9475-068F9F768A9A}"/>
          </ac:spMkLst>
        </pc:spChg>
        <pc:spChg chg="mod">
          <ac:chgData name="Mario Bizcocho" userId="7e1a0d434996af15" providerId="LiveId" clId="{0C893F6E-8DA4-47B2-84C7-C90A85D1B51D}" dt="2019-04-12T18:38:36.018" v="488" actId="1076"/>
          <ac:spMkLst>
            <pc:docMk/>
            <pc:sldMk cId="1156366395" sldId="374"/>
            <ac:spMk id="27" creationId="{7A4A85E6-A71F-4912-BA76-7C202584B7CD}"/>
          </ac:spMkLst>
        </pc:spChg>
        <pc:spChg chg="mod">
          <ac:chgData name="Mario Bizcocho" userId="7e1a0d434996af15" providerId="LiveId" clId="{0C893F6E-8DA4-47B2-84C7-C90A85D1B51D}" dt="2019-04-12T18:38:36.018" v="488" actId="1076"/>
          <ac:spMkLst>
            <pc:docMk/>
            <pc:sldMk cId="1156366395" sldId="374"/>
            <ac:spMk id="28" creationId="{DA9F4FDF-52C8-40BB-9E56-04B127F47374}"/>
          </ac:spMkLst>
        </pc:spChg>
        <pc:spChg chg="del">
          <ac:chgData name="Mario Bizcocho" userId="7e1a0d434996af15" providerId="LiveId" clId="{0C893F6E-8DA4-47B2-84C7-C90A85D1B51D}" dt="2019-04-12T18:38:14.070" v="484" actId="478"/>
          <ac:spMkLst>
            <pc:docMk/>
            <pc:sldMk cId="1156366395" sldId="374"/>
            <ac:spMk id="50" creationId="{FF191B59-F782-4D6D-9384-BE6C11011146}"/>
          </ac:spMkLst>
        </pc:spChg>
        <pc:spChg chg="del">
          <ac:chgData name="Mario Bizcocho" userId="7e1a0d434996af15" providerId="LiveId" clId="{0C893F6E-8DA4-47B2-84C7-C90A85D1B51D}" dt="2019-04-12T18:38:14.070" v="484" actId="478"/>
          <ac:spMkLst>
            <pc:docMk/>
            <pc:sldMk cId="1156366395" sldId="374"/>
            <ac:spMk id="52" creationId="{C4C8A80E-7BB6-48A8-BFAE-23FAE63AB693}"/>
          </ac:spMkLst>
        </pc:spChg>
        <pc:spChg chg="add">
          <ac:chgData name="Mario Bizcocho" userId="7e1a0d434996af15" providerId="LiveId" clId="{0C893F6E-8DA4-47B2-84C7-C90A85D1B51D}" dt="2019-04-12T18:38:14.673" v="485"/>
          <ac:spMkLst>
            <pc:docMk/>
            <pc:sldMk cId="1156366395" sldId="374"/>
            <ac:spMk id="55" creationId="{20612E1C-ABE3-4C46-B4B4-7B5337C8417C}"/>
          </ac:spMkLst>
        </pc:spChg>
        <pc:spChg chg="add">
          <ac:chgData name="Mario Bizcocho" userId="7e1a0d434996af15" providerId="LiveId" clId="{0C893F6E-8DA4-47B2-84C7-C90A85D1B51D}" dt="2019-04-12T18:38:14.673" v="485"/>
          <ac:spMkLst>
            <pc:docMk/>
            <pc:sldMk cId="1156366395" sldId="374"/>
            <ac:spMk id="57" creationId="{8CCE6FDC-2E89-44F3-B91B-CB4272F97B07}"/>
          </ac:spMkLst>
        </pc:spChg>
        <pc:spChg chg="add">
          <ac:chgData name="Mario Bizcocho" userId="7e1a0d434996af15" providerId="LiveId" clId="{0C893F6E-8DA4-47B2-84C7-C90A85D1B51D}" dt="2019-04-12T18:38:31.221" v="487"/>
          <ac:spMkLst>
            <pc:docMk/>
            <pc:sldMk cId="1156366395" sldId="374"/>
            <ac:spMk id="59" creationId="{2B26BBE5-E204-4534-A8AE-718B59BD3391}"/>
          </ac:spMkLst>
        </pc:spChg>
        <pc:spChg chg="add">
          <ac:chgData name="Mario Bizcocho" userId="7e1a0d434996af15" providerId="LiveId" clId="{0C893F6E-8DA4-47B2-84C7-C90A85D1B51D}" dt="2019-04-12T18:38:31.221" v="487"/>
          <ac:spMkLst>
            <pc:docMk/>
            <pc:sldMk cId="1156366395" sldId="374"/>
            <ac:spMk id="60" creationId="{6777CC3E-A436-4B4D-8134-7A26385CFB8F}"/>
          </ac:spMkLst>
        </pc:spChg>
        <pc:spChg chg="add">
          <ac:chgData name="Mario Bizcocho" userId="7e1a0d434996af15" providerId="LiveId" clId="{0C893F6E-8DA4-47B2-84C7-C90A85D1B51D}" dt="2019-04-12T18:38:31.221" v="487"/>
          <ac:spMkLst>
            <pc:docMk/>
            <pc:sldMk cId="1156366395" sldId="374"/>
            <ac:spMk id="61" creationId="{439172EB-A60F-4F72-B9A8-F3D3753C02DE}"/>
          </ac:spMkLst>
        </pc:spChg>
        <pc:spChg chg="add">
          <ac:chgData name="Mario Bizcocho" userId="7e1a0d434996af15" providerId="LiveId" clId="{0C893F6E-8DA4-47B2-84C7-C90A85D1B51D}" dt="2019-04-12T18:38:46.176" v="490"/>
          <ac:spMkLst>
            <pc:docMk/>
            <pc:sldMk cId="1156366395" sldId="374"/>
            <ac:spMk id="62" creationId="{613BF651-9BF1-4B9A-8E26-F199D76683F0}"/>
          </ac:spMkLst>
        </pc:spChg>
        <pc:grpChg chg="del">
          <ac:chgData name="Mario Bizcocho" userId="7e1a0d434996af15" providerId="LiveId" clId="{0C893F6E-8DA4-47B2-84C7-C90A85D1B51D}" dt="2019-04-12T18:38:14.070" v="484" actId="478"/>
          <ac:grpSpMkLst>
            <pc:docMk/>
            <pc:sldMk cId="1156366395" sldId="374"/>
            <ac:grpSpMk id="43" creationId="{0AD40F5C-2E4D-4286-833C-0BDDEF71A36F}"/>
          </ac:grpSpMkLst>
        </pc:grpChg>
        <pc:grpChg chg="del">
          <ac:chgData name="Mario Bizcocho" userId="7e1a0d434996af15" providerId="LiveId" clId="{0C893F6E-8DA4-47B2-84C7-C90A85D1B51D}" dt="2019-04-12T18:38:14.070" v="484" actId="478"/>
          <ac:grpSpMkLst>
            <pc:docMk/>
            <pc:sldMk cId="1156366395" sldId="374"/>
            <ac:grpSpMk id="44" creationId="{8C23A229-C0D3-4A24-817A-3E2AE63800F7}"/>
          </ac:grpSpMkLst>
        </pc:grpChg>
        <pc:picChg chg="mod">
          <ac:chgData name="Mario Bizcocho" userId="7e1a0d434996af15" providerId="LiveId" clId="{0C893F6E-8DA4-47B2-84C7-C90A85D1B51D}" dt="2019-04-12T18:38:36.018" v="488" actId="1076"/>
          <ac:picMkLst>
            <pc:docMk/>
            <pc:sldMk cId="1156366395" sldId="374"/>
            <ac:picMk id="24" creationId="{C896FF2E-3D8F-4366-B56B-EEF950C0E020}"/>
          </ac:picMkLst>
        </pc:picChg>
        <pc:picChg chg="del">
          <ac:chgData name="Mario Bizcocho" userId="7e1a0d434996af15" providerId="LiveId" clId="{0C893F6E-8DA4-47B2-84C7-C90A85D1B51D}" dt="2019-04-12T18:38:14.070" v="484" actId="478"/>
          <ac:picMkLst>
            <pc:docMk/>
            <pc:sldMk cId="1156366395" sldId="374"/>
            <ac:picMk id="51" creationId="{624B894A-2C47-4D13-AA10-7586664933AC}"/>
          </ac:picMkLst>
        </pc:picChg>
        <pc:picChg chg="del">
          <ac:chgData name="Mario Bizcocho" userId="7e1a0d434996af15" providerId="LiveId" clId="{0C893F6E-8DA4-47B2-84C7-C90A85D1B51D}" dt="2019-04-12T18:38:14.070" v="484" actId="478"/>
          <ac:picMkLst>
            <pc:docMk/>
            <pc:sldMk cId="1156366395" sldId="374"/>
            <ac:picMk id="53" creationId="{A0323E66-9699-48E8-B6F1-2F0B52ED03D1}"/>
          </ac:picMkLst>
        </pc:picChg>
        <pc:picChg chg="add">
          <ac:chgData name="Mario Bizcocho" userId="7e1a0d434996af15" providerId="LiveId" clId="{0C893F6E-8DA4-47B2-84C7-C90A85D1B51D}" dt="2019-04-12T18:38:14.673" v="485"/>
          <ac:picMkLst>
            <pc:docMk/>
            <pc:sldMk cId="1156366395" sldId="374"/>
            <ac:picMk id="56" creationId="{159F1AD4-FD01-445A-84E5-538ADF82ADFC}"/>
          </ac:picMkLst>
        </pc:picChg>
        <pc:picChg chg="add">
          <ac:chgData name="Mario Bizcocho" userId="7e1a0d434996af15" providerId="LiveId" clId="{0C893F6E-8DA4-47B2-84C7-C90A85D1B51D}" dt="2019-04-12T18:38:14.673" v="485"/>
          <ac:picMkLst>
            <pc:docMk/>
            <pc:sldMk cId="1156366395" sldId="374"/>
            <ac:picMk id="58" creationId="{B2B60074-6045-49CA-913F-EAA20CA7B75D}"/>
          </ac:picMkLst>
        </pc:picChg>
      </pc:sldChg>
      <pc:sldChg chg="del">
        <pc:chgData name="Mario Bizcocho" userId="7e1a0d434996af15" providerId="LiveId" clId="{0C893F6E-8DA4-47B2-84C7-C90A85D1B51D}" dt="2019-04-12T18:38:44.316" v="489" actId="2696"/>
        <pc:sldMkLst>
          <pc:docMk/>
          <pc:sldMk cId="4175945230" sldId="375"/>
        </pc:sldMkLst>
      </pc:sldChg>
      <pc:sldChg chg="modSp">
        <pc:chgData name="Mario Bizcocho" userId="7e1a0d434996af15" providerId="LiveId" clId="{0C893F6E-8DA4-47B2-84C7-C90A85D1B51D}" dt="2019-04-12T18:39:29.059" v="550" actId="20577"/>
        <pc:sldMkLst>
          <pc:docMk/>
          <pc:sldMk cId="1957532410" sldId="376"/>
        </pc:sldMkLst>
        <pc:spChg chg="mod">
          <ac:chgData name="Mario Bizcocho" userId="7e1a0d434996af15" providerId="LiveId" clId="{0C893F6E-8DA4-47B2-84C7-C90A85D1B51D}" dt="2019-04-12T18:39:29.059" v="550" actId="20577"/>
          <ac:spMkLst>
            <pc:docMk/>
            <pc:sldMk cId="1957532410" sldId="376"/>
            <ac:spMk id="7" creationId="{AE6DCBF6-B627-4330-8D05-75DE750F7F89}"/>
          </ac:spMkLst>
        </pc:spChg>
      </pc:sldChg>
      <pc:sldChg chg="del">
        <pc:chgData name="Mario Bizcocho" userId="7e1a0d434996af15" providerId="LiveId" clId="{0C893F6E-8DA4-47B2-84C7-C90A85D1B51D}" dt="2019-04-12T18:41:36.741" v="626" actId="2696"/>
        <pc:sldMkLst>
          <pc:docMk/>
          <pc:sldMk cId="2005568748" sldId="377"/>
        </pc:sldMkLst>
      </pc:sldChg>
      <pc:sldChg chg="addSp delSp">
        <pc:chgData name="Mario Bizcocho" userId="7e1a0d434996af15" providerId="LiveId" clId="{0C893F6E-8DA4-47B2-84C7-C90A85D1B51D}" dt="2019-04-12T14:39:32.679" v="1"/>
        <pc:sldMkLst>
          <pc:docMk/>
          <pc:sldMk cId="2889997144" sldId="379"/>
        </pc:sldMkLst>
        <pc:graphicFrameChg chg="add">
          <ac:chgData name="Mario Bizcocho" userId="7e1a0d434996af15" providerId="LiveId" clId="{0C893F6E-8DA4-47B2-84C7-C90A85D1B51D}" dt="2019-04-12T14:39:32.679" v="1"/>
          <ac:graphicFrameMkLst>
            <pc:docMk/>
            <pc:sldMk cId="2889997144" sldId="379"/>
            <ac:graphicFrameMk id="8" creationId="{0AB9140F-A99F-4590-8BAE-F63D6AF6ACE8}"/>
          </ac:graphicFrameMkLst>
        </pc:graphicFrameChg>
        <pc:graphicFrameChg chg="add">
          <ac:chgData name="Mario Bizcocho" userId="7e1a0d434996af15" providerId="LiveId" clId="{0C893F6E-8DA4-47B2-84C7-C90A85D1B51D}" dt="2019-04-12T14:39:32.679" v="1"/>
          <ac:graphicFrameMkLst>
            <pc:docMk/>
            <pc:sldMk cId="2889997144" sldId="379"/>
            <ac:graphicFrameMk id="9" creationId="{6FF21D11-199F-4034-BAF0-8C003A13524D}"/>
          </ac:graphicFrameMkLst>
        </pc:graphicFrameChg>
        <pc:picChg chg="del">
          <ac:chgData name="Mario Bizcocho" userId="7e1a0d434996af15" providerId="LiveId" clId="{0C893F6E-8DA4-47B2-84C7-C90A85D1B51D}" dt="2019-04-12T14:39:32.480" v="0" actId="478"/>
          <ac:picMkLst>
            <pc:docMk/>
            <pc:sldMk cId="2889997144" sldId="379"/>
            <ac:picMk id="6" creationId="{83C22431-0463-4F09-9A59-27848AB75CAC}"/>
          </ac:picMkLst>
        </pc:picChg>
        <pc:picChg chg="del">
          <ac:chgData name="Mario Bizcocho" userId="7e1a0d434996af15" providerId="LiveId" clId="{0C893F6E-8DA4-47B2-84C7-C90A85D1B51D}" dt="2019-04-12T14:39:32.480" v="0" actId="478"/>
          <ac:picMkLst>
            <pc:docMk/>
            <pc:sldMk cId="2889997144" sldId="379"/>
            <ac:picMk id="7" creationId="{B5DECBC4-2D61-4898-BEE6-92C649B5ECF3}"/>
          </ac:picMkLst>
        </pc:picChg>
      </pc:sldChg>
      <pc:sldChg chg="addSp delSp modSp">
        <pc:chgData name="Mario Bizcocho" userId="7e1a0d434996af15" providerId="LiveId" clId="{0C893F6E-8DA4-47B2-84C7-C90A85D1B51D}" dt="2019-04-12T19:02:09.839" v="755" actId="1076"/>
        <pc:sldMkLst>
          <pc:docMk/>
          <pc:sldMk cId="1250077186" sldId="380"/>
        </pc:sldMkLst>
        <pc:spChg chg="del">
          <ac:chgData name="Mario Bizcocho" userId="7e1a0d434996af15" providerId="LiveId" clId="{0C893F6E-8DA4-47B2-84C7-C90A85D1B51D}" dt="2019-04-12T19:01:53.563" v="752" actId="478"/>
          <ac:spMkLst>
            <pc:docMk/>
            <pc:sldMk cId="1250077186" sldId="380"/>
            <ac:spMk id="3" creationId="{43A3AF3D-F66E-41B6-9B11-4544468BC613}"/>
          </ac:spMkLst>
        </pc:spChg>
        <pc:spChg chg="add mod">
          <ac:chgData name="Mario Bizcocho" userId="7e1a0d434996af15" providerId="LiveId" clId="{0C893F6E-8DA4-47B2-84C7-C90A85D1B51D}" dt="2019-04-12T19:02:09.839" v="755" actId="1076"/>
          <ac:spMkLst>
            <pc:docMk/>
            <pc:sldMk cId="1250077186" sldId="380"/>
            <ac:spMk id="10" creationId="{1005365C-86EA-48AB-BA67-8169FC9E2F8A}"/>
          </ac:spMkLst>
        </pc:spChg>
        <pc:graphicFrameChg chg="del">
          <ac:chgData name="Mario Bizcocho" userId="7e1a0d434996af15" providerId="LiveId" clId="{0C893F6E-8DA4-47B2-84C7-C90A85D1B51D}" dt="2019-04-12T19:01:53.563" v="752" actId="478"/>
          <ac:graphicFrameMkLst>
            <pc:docMk/>
            <pc:sldMk cId="1250077186" sldId="380"/>
            <ac:graphicFrameMk id="9" creationId="{327CD6FE-2DA6-4CF9-AE43-AFDB9632C927}"/>
          </ac:graphicFrameMkLst>
        </pc:graphicFrameChg>
        <pc:graphicFrameChg chg="add">
          <ac:chgData name="Mario Bizcocho" userId="7e1a0d434996af15" providerId="LiveId" clId="{0C893F6E-8DA4-47B2-84C7-C90A85D1B51D}" dt="2019-04-12T19:01:54.092" v="753"/>
          <ac:graphicFrameMkLst>
            <pc:docMk/>
            <pc:sldMk cId="1250077186" sldId="380"/>
            <ac:graphicFrameMk id="11" creationId="{7AF02775-C4E7-493B-966D-D3C513B6E2BD}"/>
          </ac:graphicFrameMkLst>
        </pc:graphicFrameChg>
        <pc:picChg chg="add">
          <ac:chgData name="Mario Bizcocho" userId="7e1a0d434996af15" providerId="LiveId" clId="{0C893F6E-8DA4-47B2-84C7-C90A85D1B51D}" dt="2019-04-12T19:01:54.092" v="753"/>
          <ac:picMkLst>
            <pc:docMk/>
            <pc:sldMk cId="1250077186" sldId="380"/>
            <ac:picMk id="12" creationId="{057ABCC0-35D5-44ED-8ED0-A5C7E3BC2982}"/>
          </ac:picMkLst>
        </pc:picChg>
      </pc:sldChg>
      <pc:sldChg chg="modSp">
        <pc:chgData name="Mario Bizcocho" userId="7e1a0d434996af15" providerId="LiveId" clId="{0C893F6E-8DA4-47B2-84C7-C90A85D1B51D}" dt="2019-04-12T18:42:11.146" v="627" actId="20577"/>
        <pc:sldMkLst>
          <pc:docMk/>
          <pc:sldMk cId="631696292" sldId="381"/>
        </pc:sldMkLst>
        <pc:graphicFrameChg chg="mod">
          <ac:chgData name="Mario Bizcocho" userId="7e1a0d434996af15" providerId="LiveId" clId="{0C893F6E-8DA4-47B2-84C7-C90A85D1B51D}" dt="2019-04-12T18:42:11.146" v="627" actId="20577"/>
          <ac:graphicFrameMkLst>
            <pc:docMk/>
            <pc:sldMk cId="631696292" sldId="381"/>
            <ac:graphicFrameMk id="10" creationId="{5AA13A4A-7D47-4755-AF80-48BDFED4E98A}"/>
          </ac:graphicFrameMkLst>
        </pc:graphicFrameChg>
      </pc:sldChg>
      <pc:sldChg chg="addSp delSp modSp add modAnim">
        <pc:chgData name="Mario Bizcocho" userId="7e1a0d434996af15" providerId="LiveId" clId="{0C893F6E-8DA4-47B2-84C7-C90A85D1B51D}" dt="2019-04-12T18:20:55.523" v="238"/>
        <pc:sldMkLst>
          <pc:docMk/>
          <pc:sldMk cId="83534940" sldId="382"/>
        </pc:sldMkLst>
        <pc:spChg chg="mod">
          <ac:chgData name="Mario Bizcocho" userId="7e1a0d434996af15" providerId="LiveId" clId="{0C893F6E-8DA4-47B2-84C7-C90A85D1B51D}" dt="2019-04-12T18:00:47.815" v="65" actId="20577"/>
          <ac:spMkLst>
            <pc:docMk/>
            <pc:sldMk cId="83534940" sldId="382"/>
            <ac:spMk id="2" creationId="{01CE14A4-4888-4FB6-ABDC-B50E8B27D35C}"/>
          </ac:spMkLst>
        </pc:spChg>
        <pc:spChg chg="del">
          <ac:chgData name="Mario Bizcocho" userId="7e1a0d434996af15" providerId="LiveId" clId="{0C893F6E-8DA4-47B2-84C7-C90A85D1B51D}" dt="2019-04-12T18:01:06.122" v="66" actId="931"/>
          <ac:spMkLst>
            <pc:docMk/>
            <pc:sldMk cId="83534940" sldId="382"/>
            <ac:spMk id="3" creationId="{592EDE3C-A1D3-49AA-8C8A-0804EB8F5649}"/>
          </ac:spMkLst>
        </pc:spChg>
        <pc:spChg chg="mod">
          <ac:chgData name="Mario Bizcocho" userId="7e1a0d434996af15" providerId="LiveId" clId="{0C893F6E-8DA4-47B2-84C7-C90A85D1B51D}" dt="2019-04-12T18:09:01.799" v="159" actId="403"/>
          <ac:spMkLst>
            <pc:docMk/>
            <pc:sldMk cId="83534940" sldId="382"/>
            <ac:spMk id="4" creationId="{55F71A73-FBF3-4E6E-94CD-4EB79C1CDDD3}"/>
          </ac:spMkLst>
        </pc:spChg>
        <pc:spChg chg="add mod ord">
          <ac:chgData name="Mario Bizcocho" userId="7e1a0d434996af15" providerId="LiveId" clId="{0C893F6E-8DA4-47B2-84C7-C90A85D1B51D}" dt="2019-04-12T18:08:49.570" v="151" actId="1076"/>
          <ac:spMkLst>
            <pc:docMk/>
            <pc:sldMk cId="83534940" sldId="382"/>
            <ac:spMk id="11" creationId="{D59584A1-7261-44FA-840C-D6EC40119840}"/>
          </ac:spMkLst>
        </pc:spChg>
        <pc:spChg chg="add mod">
          <ac:chgData name="Mario Bizcocho" userId="7e1a0d434996af15" providerId="LiveId" clId="{0C893F6E-8DA4-47B2-84C7-C90A85D1B51D}" dt="2019-04-12T18:15:42.794" v="196" actId="1076"/>
          <ac:spMkLst>
            <pc:docMk/>
            <pc:sldMk cId="83534940" sldId="382"/>
            <ac:spMk id="18" creationId="{2463AA79-ADA0-4889-88CC-246938706A4E}"/>
          </ac:spMkLst>
        </pc:spChg>
        <pc:spChg chg="add mod">
          <ac:chgData name="Mario Bizcocho" userId="7e1a0d434996af15" providerId="LiveId" clId="{0C893F6E-8DA4-47B2-84C7-C90A85D1B51D}" dt="2019-04-12T18:15:39.522" v="195" actId="1076"/>
          <ac:spMkLst>
            <pc:docMk/>
            <pc:sldMk cId="83534940" sldId="382"/>
            <ac:spMk id="19" creationId="{49D3B2FA-4A0C-4BD4-9FAA-765C3B9B70E3}"/>
          </ac:spMkLst>
        </pc:spChg>
        <pc:spChg chg="add mod">
          <ac:chgData name="Mario Bizcocho" userId="7e1a0d434996af15" providerId="LiveId" clId="{0C893F6E-8DA4-47B2-84C7-C90A85D1B51D}" dt="2019-04-12T18:09:34.634" v="163" actId="1076"/>
          <ac:spMkLst>
            <pc:docMk/>
            <pc:sldMk cId="83534940" sldId="382"/>
            <ac:spMk id="20" creationId="{9E91B9E0-F0E8-4949-B5F1-2479F3C4B6E7}"/>
          </ac:spMkLst>
        </pc:spChg>
        <pc:spChg chg="add mod">
          <ac:chgData name="Mario Bizcocho" userId="7e1a0d434996af15" providerId="LiveId" clId="{0C893F6E-8DA4-47B2-84C7-C90A85D1B51D}" dt="2019-04-12T18:05:31.128" v="122" actId="13822"/>
          <ac:spMkLst>
            <pc:docMk/>
            <pc:sldMk cId="83534940" sldId="382"/>
            <ac:spMk id="21" creationId="{008C671D-F9CB-4850-88D6-F3E6B7D0D9D6}"/>
          </ac:spMkLst>
        </pc:spChg>
        <pc:spChg chg="add del mod">
          <ac:chgData name="Mario Bizcocho" userId="7e1a0d434996af15" providerId="LiveId" clId="{0C893F6E-8DA4-47B2-84C7-C90A85D1B51D}" dt="2019-04-12T18:07:23.374" v="140" actId="478"/>
          <ac:spMkLst>
            <pc:docMk/>
            <pc:sldMk cId="83534940" sldId="382"/>
            <ac:spMk id="24" creationId="{2A91A151-4C51-48E4-89EF-8C901390931D}"/>
          </ac:spMkLst>
        </pc:spChg>
        <pc:spChg chg="add del mod">
          <ac:chgData name="Mario Bizcocho" userId="7e1a0d434996af15" providerId="LiveId" clId="{0C893F6E-8DA4-47B2-84C7-C90A85D1B51D}" dt="2019-04-12T18:07:21.954" v="139" actId="478"/>
          <ac:spMkLst>
            <pc:docMk/>
            <pc:sldMk cId="83534940" sldId="382"/>
            <ac:spMk id="25" creationId="{BDB6B674-8A9B-4F18-A4E1-ECF7B2893ABD}"/>
          </ac:spMkLst>
        </pc:spChg>
        <pc:spChg chg="add mod">
          <ac:chgData name="Mario Bizcocho" userId="7e1a0d434996af15" providerId="LiveId" clId="{0C893F6E-8DA4-47B2-84C7-C90A85D1B51D}" dt="2019-04-12T18:09:08.859" v="160" actId="1076"/>
          <ac:spMkLst>
            <pc:docMk/>
            <pc:sldMk cId="83534940" sldId="382"/>
            <ac:spMk id="29" creationId="{B75DDE2A-3A8A-4733-A27E-C5E44675B96B}"/>
          </ac:spMkLst>
        </pc:spChg>
        <pc:spChg chg="add mod">
          <ac:chgData name="Mario Bizcocho" userId="7e1a0d434996af15" providerId="LiveId" clId="{0C893F6E-8DA4-47B2-84C7-C90A85D1B51D}" dt="2019-04-12T18:12:46.762" v="172" actId="1076"/>
          <ac:spMkLst>
            <pc:docMk/>
            <pc:sldMk cId="83534940" sldId="382"/>
            <ac:spMk id="31" creationId="{77672752-CBAE-4FB7-A973-BE562A85E58F}"/>
          </ac:spMkLst>
        </pc:spChg>
        <pc:graphicFrameChg chg="add mod modGraphic">
          <ac:chgData name="Mario Bizcocho" userId="7e1a0d434996af15" providerId="LiveId" clId="{0C893F6E-8DA4-47B2-84C7-C90A85D1B51D}" dt="2019-04-12T18:08:58.755" v="156" actId="1076"/>
          <ac:graphicFrameMkLst>
            <pc:docMk/>
            <pc:sldMk cId="83534940" sldId="382"/>
            <ac:graphicFrameMk id="26" creationId="{DADAAA4A-B7A8-4943-87EC-5C76B814825D}"/>
          </ac:graphicFrameMkLst>
        </pc:graphicFrameChg>
        <pc:picChg chg="add mod">
          <ac:chgData name="Mario Bizcocho" userId="7e1a0d434996af15" providerId="LiveId" clId="{0C893F6E-8DA4-47B2-84C7-C90A85D1B51D}" dt="2019-04-12T18:09:25.532" v="162" actId="1076"/>
          <ac:picMkLst>
            <pc:docMk/>
            <pc:sldMk cId="83534940" sldId="382"/>
            <ac:picMk id="6" creationId="{5A5A74DA-B9CA-4B38-98AA-7BAAA37097E3}"/>
          </ac:picMkLst>
        </pc:picChg>
        <pc:picChg chg="add mod">
          <ac:chgData name="Mario Bizcocho" userId="7e1a0d434996af15" providerId="LiveId" clId="{0C893F6E-8DA4-47B2-84C7-C90A85D1B51D}" dt="2019-04-12T18:03:07.628" v="91" actId="1076"/>
          <ac:picMkLst>
            <pc:docMk/>
            <pc:sldMk cId="83534940" sldId="382"/>
            <ac:picMk id="8" creationId="{693266E4-651E-4735-B772-D0AD72E085B9}"/>
          </ac:picMkLst>
        </pc:picChg>
        <pc:picChg chg="add mod">
          <ac:chgData name="Mario Bizcocho" userId="7e1a0d434996af15" providerId="LiveId" clId="{0C893F6E-8DA4-47B2-84C7-C90A85D1B51D}" dt="2019-04-12T18:09:34.634" v="163" actId="1076"/>
          <ac:picMkLst>
            <pc:docMk/>
            <pc:sldMk cId="83534940" sldId="382"/>
            <ac:picMk id="10" creationId="{90E60A77-5235-4C71-BECB-5D846F940D9D}"/>
          </ac:picMkLst>
        </pc:picChg>
        <pc:picChg chg="add mod">
          <ac:chgData name="Mario Bizcocho" userId="7e1a0d434996af15" providerId="LiveId" clId="{0C893F6E-8DA4-47B2-84C7-C90A85D1B51D}" dt="2019-04-12T18:12:53.499" v="173" actId="1076"/>
          <ac:picMkLst>
            <pc:docMk/>
            <pc:sldMk cId="83534940" sldId="382"/>
            <ac:picMk id="13" creationId="{D52B52B6-2027-46E6-A079-825B11A42E4F}"/>
          </ac:picMkLst>
        </pc:picChg>
        <pc:picChg chg="add mod">
          <ac:chgData name="Mario Bizcocho" userId="7e1a0d434996af15" providerId="LiveId" clId="{0C893F6E-8DA4-47B2-84C7-C90A85D1B51D}" dt="2019-04-12T18:08:57.300" v="155" actId="1076"/>
          <ac:picMkLst>
            <pc:docMk/>
            <pc:sldMk cId="83534940" sldId="382"/>
            <ac:picMk id="23" creationId="{6AF05BB8-A8B5-4FFB-AC21-EE52CCFDABCF}"/>
          </ac:picMkLst>
        </pc:picChg>
        <pc:picChg chg="add mod">
          <ac:chgData name="Mario Bizcocho" userId="7e1a0d434996af15" providerId="LiveId" clId="{0C893F6E-8DA4-47B2-84C7-C90A85D1B51D}" dt="2019-04-12T18:08:56.444" v="154" actId="1076"/>
          <ac:picMkLst>
            <pc:docMk/>
            <pc:sldMk cId="83534940" sldId="382"/>
            <ac:picMk id="28" creationId="{C93EF344-13C8-493C-BE93-F283D53F455D}"/>
          </ac:picMkLst>
        </pc:picChg>
        <pc:picChg chg="add mod">
          <ac:chgData name="Mario Bizcocho" userId="7e1a0d434996af15" providerId="LiveId" clId="{0C893F6E-8DA4-47B2-84C7-C90A85D1B51D}" dt="2019-04-12T18:13:07.099" v="178" actId="1076"/>
          <ac:picMkLst>
            <pc:docMk/>
            <pc:sldMk cId="83534940" sldId="382"/>
            <ac:picMk id="32" creationId="{0314C9D6-FE0C-4B5F-9D30-983669B34F51}"/>
          </ac:picMkLst>
        </pc:picChg>
        <pc:picChg chg="add mod">
          <ac:chgData name="Mario Bizcocho" userId="7e1a0d434996af15" providerId="LiveId" clId="{0C893F6E-8DA4-47B2-84C7-C90A85D1B51D}" dt="2019-04-12T18:16:28.266" v="204" actId="1076"/>
          <ac:picMkLst>
            <pc:docMk/>
            <pc:sldMk cId="83534940" sldId="382"/>
            <ac:picMk id="33" creationId="{0352851F-C639-4A89-8976-90BC638A92B4}"/>
          </ac:picMkLst>
        </pc:picChg>
        <pc:picChg chg="add mod">
          <ac:chgData name="Mario Bizcocho" userId="7e1a0d434996af15" providerId="LiveId" clId="{0C893F6E-8DA4-47B2-84C7-C90A85D1B51D}" dt="2019-04-12T18:16:22.554" v="201" actId="14100"/>
          <ac:picMkLst>
            <pc:docMk/>
            <pc:sldMk cId="83534940" sldId="382"/>
            <ac:picMk id="35" creationId="{50F01586-FEC3-425F-8C16-8862CBB72BD5}"/>
          </ac:picMkLst>
        </pc:picChg>
        <pc:picChg chg="add mod">
          <ac:chgData name="Mario Bizcocho" userId="7e1a0d434996af15" providerId="LiveId" clId="{0C893F6E-8DA4-47B2-84C7-C90A85D1B51D}" dt="2019-04-12T18:19:12.162" v="226" actId="1076"/>
          <ac:picMkLst>
            <pc:docMk/>
            <pc:sldMk cId="83534940" sldId="382"/>
            <ac:picMk id="36" creationId="{8F87E6A3-A25C-4990-B644-5CF0D912C08F}"/>
          </ac:picMkLst>
        </pc:picChg>
        <pc:picChg chg="add mod">
          <ac:chgData name="Mario Bizcocho" userId="7e1a0d434996af15" providerId="LiveId" clId="{0C893F6E-8DA4-47B2-84C7-C90A85D1B51D}" dt="2019-04-12T18:12:36.170" v="167" actId="1076"/>
          <ac:picMkLst>
            <pc:docMk/>
            <pc:sldMk cId="83534940" sldId="382"/>
            <ac:picMk id="1026" creationId="{131D7F14-026B-440B-84F1-2082B201C5CA}"/>
          </ac:picMkLst>
        </pc:picChg>
        <pc:cxnChg chg="add del mod">
          <ac:chgData name="Mario Bizcocho" userId="7e1a0d434996af15" providerId="LiveId" clId="{0C893F6E-8DA4-47B2-84C7-C90A85D1B51D}" dt="2019-04-12T18:04:25.636" v="104" actId="478"/>
          <ac:cxnSpMkLst>
            <pc:docMk/>
            <pc:sldMk cId="83534940" sldId="382"/>
            <ac:cxnSpMk id="15" creationId="{EBC9227B-9CA1-44CD-9035-8C6631301D25}"/>
          </ac:cxnSpMkLst>
        </pc:cxnChg>
      </pc:sldChg>
      <pc:sldChg chg="addSp delSp modSp add ord">
        <pc:chgData name="Mario Bizcocho" userId="7e1a0d434996af15" providerId="LiveId" clId="{0C893F6E-8DA4-47B2-84C7-C90A85D1B51D}" dt="2019-04-12T19:01:06.447" v="751" actId="1076"/>
        <pc:sldMkLst>
          <pc:docMk/>
          <pc:sldMk cId="1003289010" sldId="383"/>
        </pc:sldMkLst>
        <pc:spChg chg="add del mod">
          <ac:chgData name="Mario Bizcocho" userId="7e1a0d434996af15" providerId="LiveId" clId="{0C893F6E-8DA4-47B2-84C7-C90A85D1B51D}" dt="2019-04-12T18:59:41.964" v="730" actId="14100"/>
          <ac:spMkLst>
            <pc:docMk/>
            <pc:sldMk cId="1003289010" sldId="383"/>
            <ac:spMk id="10" creationId="{98154BC7-A443-471B-8F92-B4D57FF2A88B}"/>
          </ac:spMkLst>
        </pc:spChg>
        <pc:graphicFrameChg chg="mod">
          <ac:chgData name="Mario Bizcocho" userId="7e1a0d434996af15" providerId="LiveId" clId="{0C893F6E-8DA4-47B2-84C7-C90A85D1B51D}" dt="2019-04-12T19:00:32.072" v="744"/>
          <ac:graphicFrameMkLst>
            <pc:docMk/>
            <pc:sldMk cId="1003289010" sldId="383"/>
            <ac:graphicFrameMk id="9" creationId="{327CD6FE-2DA6-4CF9-AE43-AFDB9632C927}"/>
          </ac:graphicFrameMkLst>
        </pc:graphicFrameChg>
        <pc:picChg chg="add del mod">
          <ac:chgData name="Mario Bizcocho" userId="7e1a0d434996af15" providerId="LiveId" clId="{0C893F6E-8DA4-47B2-84C7-C90A85D1B51D}" dt="2019-04-12T18:59:40.782" v="724" actId="931"/>
          <ac:picMkLst>
            <pc:docMk/>
            <pc:sldMk cId="1003289010" sldId="383"/>
            <ac:picMk id="6" creationId="{C809E1C4-CB2A-4525-9FC6-D5ABD564B64D}"/>
          </ac:picMkLst>
        </pc:picChg>
        <pc:picChg chg="add mod">
          <ac:chgData name="Mario Bizcocho" userId="7e1a0d434996af15" providerId="LiveId" clId="{0C893F6E-8DA4-47B2-84C7-C90A85D1B51D}" dt="2019-04-12T19:01:06.447" v="751" actId="1076"/>
          <ac:picMkLst>
            <pc:docMk/>
            <pc:sldMk cId="1003289010" sldId="383"/>
            <ac:picMk id="8" creationId="{3B348FF5-CD0B-4AA2-83ED-DB5579C65A79}"/>
          </ac:picMkLst>
        </pc:picChg>
      </pc:sldChg>
      <pc:sldChg chg="addSp delSp modSp add mod setBg">
        <pc:chgData name="Mario Bizcocho" userId="7e1a0d434996af15" providerId="LiveId" clId="{0C893F6E-8DA4-47B2-84C7-C90A85D1B51D}" dt="2019-04-12T19:28:35.726" v="1362" actId="20577"/>
        <pc:sldMkLst>
          <pc:docMk/>
          <pc:sldMk cId="879633261" sldId="384"/>
        </pc:sldMkLst>
        <pc:spChg chg="mod">
          <ac:chgData name="Mario Bizcocho" userId="7e1a0d434996af15" providerId="LiveId" clId="{0C893F6E-8DA4-47B2-84C7-C90A85D1B51D}" dt="2019-04-12T19:28:32.268" v="1358" actId="26606"/>
          <ac:spMkLst>
            <pc:docMk/>
            <pc:sldMk cId="879633261" sldId="384"/>
            <ac:spMk id="2" creationId="{1C652EBD-C9A9-4C45-B530-F2970FBCDE00}"/>
          </ac:spMkLst>
        </pc:spChg>
        <pc:spChg chg="add del mod">
          <ac:chgData name="Mario Bizcocho" userId="7e1a0d434996af15" providerId="LiveId" clId="{0C893F6E-8DA4-47B2-84C7-C90A85D1B51D}" dt="2019-04-12T19:28:32.268" v="1358" actId="26606"/>
          <ac:spMkLst>
            <pc:docMk/>
            <pc:sldMk cId="879633261" sldId="384"/>
            <ac:spMk id="3" creationId="{57E49288-B535-4B7E-9CDF-95FAF5778DD4}"/>
          </ac:spMkLst>
        </pc:spChg>
        <pc:spChg chg="mod">
          <ac:chgData name="Mario Bizcocho" userId="7e1a0d434996af15" providerId="LiveId" clId="{0C893F6E-8DA4-47B2-84C7-C90A85D1B51D}" dt="2019-04-12T19:28:32.268" v="1358" actId="26606"/>
          <ac:spMkLst>
            <pc:docMk/>
            <pc:sldMk cId="879633261" sldId="384"/>
            <ac:spMk id="4" creationId="{43AB04A1-929F-48FC-9C82-BFE7F1C005E0}"/>
          </ac:spMkLst>
        </pc:spChg>
        <pc:graphicFrameChg chg="add del mod">
          <ac:chgData name="Mario Bizcocho" userId="7e1a0d434996af15" providerId="LiveId" clId="{0C893F6E-8DA4-47B2-84C7-C90A85D1B51D}" dt="2019-04-12T19:28:35.726" v="1362" actId="20577"/>
          <ac:graphicFrameMkLst>
            <pc:docMk/>
            <pc:sldMk cId="879633261" sldId="384"/>
            <ac:graphicFrameMk id="6" creationId="{7124CAF3-70DB-4617-A615-930247F65FB6}"/>
          </ac:graphicFrameMkLst>
        </pc:graphicFrameChg>
      </pc:sldChg>
    </pc:docChg>
  </pc:docChgLst>
  <pc:docChgLst>
    <pc:chgData name="Mario Bizcocho" userId="7e1a0d434996af15" providerId="LiveId" clId="{701E53FA-1DA3-4B5D-9316-C0C0388FCC35}"/>
    <pc:docChg chg="undo custSel mod addSld modSld sldOrd">
      <pc:chgData name="Mario Bizcocho" userId="7e1a0d434996af15" providerId="LiveId" clId="{701E53FA-1DA3-4B5D-9316-C0C0388FCC35}" dt="2019-04-08T13:18:09.407" v="460" actId="1076"/>
      <pc:docMkLst>
        <pc:docMk/>
      </pc:docMkLst>
      <pc:sldChg chg="modSp">
        <pc:chgData name="Mario Bizcocho" userId="7e1a0d434996af15" providerId="LiveId" clId="{701E53FA-1DA3-4B5D-9316-C0C0388FCC35}" dt="2019-04-08T11:48:39.908" v="442" actId="16803"/>
        <pc:sldMkLst>
          <pc:docMk/>
          <pc:sldMk cId="3404134018" sldId="265"/>
        </pc:sldMkLst>
        <pc:graphicFrameChg chg="mod">
          <ac:chgData name="Mario Bizcocho" userId="7e1a0d434996af15" providerId="LiveId" clId="{701E53FA-1DA3-4B5D-9316-C0C0388FCC35}" dt="2019-04-08T11:48:39.908" v="442" actId="16803"/>
          <ac:graphicFrameMkLst>
            <pc:docMk/>
            <pc:sldMk cId="3404134018" sldId="265"/>
            <ac:graphicFrameMk id="8" creationId="{B4B75638-E914-4749-AA8E-9FEB1193971A}"/>
          </ac:graphicFrameMkLst>
        </pc:graphicFrameChg>
      </pc:sldChg>
      <pc:sldChg chg="addSp modSp">
        <pc:chgData name="Mario Bizcocho" userId="7e1a0d434996af15" providerId="LiveId" clId="{701E53FA-1DA3-4B5D-9316-C0C0388FCC35}" dt="2019-04-08T09:53:51.429" v="294" actId="255"/>
        <pc:sldMkLst>
          <pc:docMk/>
          <pc:sldMk cId="857040861" sldId="266"/>
        </pc:sldMkLst>
        <pc:spChg chg="mod">
          <ac:chgData name="Mario Bizcocho" userId="7e1a0d434996af15" providerId="LiveId" clId="{701E53FA-1DA3-4B5D-9316-C0C0388FCC35}" dt="2019-04-08T09:53:51.429" v="294" actId="255"/>
          <ac:spMkLst>
            <pc:docMk/>
            <pc:sldMk cId="857040861" sldId="266"/>
            <ac:spMk id="6" creationId="{43E022CE-6F35-4FA8-9175-C1B556AB0DAE}"/>
          </ac:spMkLst>
        </pc:spChg>
        <pc:spChg chg="add mod">
          <ac:chgData name="Mario Bizcocho" userId="7e1a0d434996af15" providerId="LiveId" clId="{701E53FA-1DA3-4B5D-9316-C0C0388FCC35}" dt="2019-04-08T09:31:11.045" v="189" actId="1076"/>
          <ac:spMkLst>
            <pc:docMk/>
            <pc:sldMk cId="857040861" sldId="266"/>
            <ac:spMk id="7" creationId="{7AD7D9CB-6855-4127-BB9E-93F12A24917C}"/>
          </ac:spMkLst>
        </pc:spChg>
        <pc:spChg chg="mod">
          <ac:chgData name="Mario Bizcocho" userId="7e1a0d434996af15" providerId="LiveId" clId="{701E53FA-1DA3-4B5D-9316-C0C0388FCC35}" dt="2019-04-08T09:29:06.089" v="166" actId="20577"/>
          <ac:spMkLst>
            <pc:docMk/>
            <pc:sldMk cId="857040861" sldId="266"/>
            <ac:spMk id="38" creationId="{215F3599-473D-4081-9A75-CB612A78D8AB}"/>
          </ac:spMkLst>
        </pc:spChg>
        <pc:spChg chg="mod">
          <ac:chgData name="Mario Bizcocho" userId="7e1a0d434996af15" providerId="LiveId" clId="{701E53FA-1DA3-4B5D-9316-C0C0388FCC35}" dt="2019-04-08T09:32:45.984" v="209" actId="20577"/>
          <ac:spMkLst>
            <pc:docMk/>
            <pc:sldMk cId="857040861" sldId="266"/>
            <ac:spMk id="39" creationId="{23686752-21C8-423F-A070-5C76AA332BDD}"/>
          </ac:spMkLst>
        </pc:spChg>
        <pc:spChg chg="mod">
          <ac:chgData name="Mario Bizcocho" userId="7e1a0d434996af15" providerId="LiveId" clId="{701E53FA-1DA3-4B5D-9316-C0C0388FCC35}" dt="2019-04-08T09:32:13.246" v="202" actId="20577"/>
          <ac:spMkLst>
            <pc:docMk/>
            <pc:sldMk cId="857040861" sldId="266"/>
            <ac:spMk id="40" creationId="{5BB943EB-36D3-4443-BCF9-616090CC2794}"/>
          </ac:spMkLst>
        </pc:spChg>
        <pc:spChg chg="mod">
          <ac:chgData name="Mario Bizcocho" userId="7e1a0d434996af15" providerId="LiveId" clId="{701E53FA-1DA3-4B5D-9316-C0C0388FCC35}" dt="2019-04-08T09:30:03.189" v="174" actId="207"/>
          <ac:spMkLst>
            <pc:docMk/>
            <pc:sldMk cId="857040861" sldId="266"/>
            <ac:spMk id="41" creationId="{3341B5BF-A83A-4332-A1D4-02E7E2FBEA7A}"/>
          </ac:spMkLst>
        </pc:spChg>
        <pc:spChg chg="mod">
          <ac:chgData name="Mario Bizcocho" userId="7e1a0d434996af15" providerId="LiveId" clId="{701E53FA-1DA3-4B5D-9316-C0C0388FCC35}" dt="2019-04-08T09:46:34.826" v="221" actId="20577"/>
          <ac:spMkLst>
            <pc:docMk/>
            <pc:sldMk cId="857040861" sldId="266"/>
            <ac:spMk id="67" creationId="{17737E1F-42DC-4049-9F7F-EEED5FD72C2E}"/>
          </ac:spMkLst>
        </pc:spChg>
        <pc:spChg chg="mod">
          <ac:chgData name="Mario Bizcocho" userId="7e1a0d434996af15" providerId="LiveId" clId="{701E53FA-1DA3-4B5D-9316-C0C0388FCC35}" dt="2019-04-08T09:48:44.793" v="241" actId="403"/>
          <ac:spMkLst>
            <pc:docMk/>
            <pc:sldMk cId="857040861" sldId="266"/>
            <ac:spMk id="72" creationId="{D93123C8-AEB6-4EFE-A3B0-594C9B0CCBBF}"/>
          </ac:spMkLst>
        </pc:spChg>
        <pc:spChg chg="mod">
          <ac:chgData name="Mario Bizcocho" userId="7e1a0d434996af15" providerId="LiveId" clId="{701E53FA-1DA3-4B5D-9316-C0C0388FCC35}" dt="2019-04-08T09:48:22.601" v="235" actId="403"/>
          <ac:spMkLst>
            <pc:docMk/>
            <pc:sldMk cId="857040861" sldId="266"/>
            <ac:spMk id="74" creationId="{F46F48F7-DB1C-422E-9CF1-B05B30C35A6B}"/>
          </ac:spMkLst>
        </pc:spChg>
        <pc:spChg chg="mod">
          <ac:chgData name="Mario Bizcocho" userId="7e1a0d434996af15" providerId="LiveId" clId="{701E53FA-1DA3-4B5D-9316-C0C0388FCC35}" dt="2019-04-08T09:49:28.474" v="245" actId="20577"/>
          <ac:spMkLst>
            <pc:docMk/>
            <pc:sldMk cId="857040861" sldId="266"/>
            <ac:spMk id="75" creationId="{989F2A22-AB5F-489C-8644-087B29501B63}"/>
          </ac:spMkLst>
        </pc:spChg>
        <pc:spChg chg="mod">
          <ac:chgData name="Mario Bizcocho" userId="7e1a0d434996af15" providerId="LiveId" clId="{701E53FA-1DA3-4B5D-9316-C0C0388FCC35}" dt="2019-04-08T09:49:30.329" v="247" actId="20577"/>
          <ac:spMkLst>
            <pc:docMk/>
            <pc:sldMk cId="857040861" sldId="266"/>
            <ac:spMk id="77" creationId="{56E1AC2B-7CE5-4C85-9836-77764BB0BCB5}"/>
          </ac:spMkLst>
        </pc:spChg>
        <pc:spChg chg="mod">
          <ac:chgData name="Mario Bizcocho" userId="7e1a0d434996af15" providerId="LiveId" clId="{701E53FA-1DA3-4B5D-9316-C0C0388FCC35}" dt="2019-04-08T09:51:34.664" v="272" actId="20577"/>
          <ac:spMkLst>
            <pc:docMk/>
            <pc:sldMk cId="857040861" sldId="266"/>
            <ac:spMk id="78" creationId="{D059A7CB-C56E-4F75-9FD1-6F6A9B0A27D5}"/>
          </ac:spMkLst>
        </pc:spChg>
        <pc:spChg chg="mod">
          <ac:chgData name="Mario Bizcocho" userId="7e1a0d434996af15" providerId="LiveId" clId="{701E53FA-1DA3-4B5D-9316-C0C0388FCC35}" dt="2019-04-08T09:48:02.289" v="230" actId="20577"/>
          <ac:spMkLst>
            <pc:docMk/>
            <pc:sldMk cId="857040861" sldId="266"/>
            <ac:spMk id="80" creationId="{0057E080-23F0-4A65-85B3-1B082A545734}"/>
          </ac:spMkLst>
        </pc:spChg>
        <pc:spChg chg="mod">
          <ac:chgData name="Mario Bizcocho" userId="7e1a0d434996af15" providerId="LiveId" clId="{701E53FA-1DA3-4B5D-9316-C0C0388FCC35}" dt="2019-04-08T09:47:23.304" v="228" actId="14100"/>
          <ac:spMkLst>
            <pc:docMk/>
            <pc:sldMk cId="857040861" sldId="266"/>
            <ac:spMk id="83" creationId="{C92DCFFE-7536-4893-AF7D-2A270B576A87}"/>
          </ac:spMkLst>
        </pc:spChg>
        <pc:spChg chg="mod">
          <ac:chgData name="Mario Bizcocho" userId="7e1a0d434996af15" providerId="LiveId" clId="{701E53FA-1DA3-4B5D-9316-C0C0388FCC35}" dt="2019-04-08T09:49:02.704" v="243" actId="14100"/>
          <ac:spMkLst>
            <pc:docMk/>
            <pc:sldMk cId="857040861" sldId="266"/>
            <ac:spMk id="86" creationId="{0541D0B1-DAB8-4F24-895F-14A6A4731DE5}"/>
          </ac:spMkLst>
        </pc:spChg>
        <pc:spChg chg="mod">
          <ac:chgData name="Mario Bizcocho" userId="7e1a0d434996af15" providerId="LiveId" clId="{701E53FA-1DA3-4B5D-9316-C0C0388FCC35}" dt="2019-04-08T09:49:36.631" v="248" actId="14100"/>
          <ac:spMkLst>
            <pc:docMk/>
            <pc:sldMk cId="857040861" sldId="266"/>
            <ac:spMk id="89" creationId="{6DF45637-466F-4F63-B7C0-BCF929656EC9}"/>
          </ac:spMkLst>
        </pc:spChg>
        <pc:spChg chg="mod">
          <ac:chgData name="Mario Bizcocho" userId="7e1a0d434996af15" providerId="LiveId" clId="{701E53FA-1DA3-4B5D-9316-C0C0388FCC35}" dt="2019-04-08T09:51:40.215" v="273" actId="14100"/>
          <ac:spMkLst>
            <pc:docMk/>
            <pc:sldMk cId="857040861" sldId="266"/>
            <ac:spMk id="92" creationId="{662CCA6A-4906-46DB-8051-D490845FA333}"/>
          </ac:spMkLst>
        </pc:spChg>
        <pc:grpChg chg="mod">
          <ac:chgData name="Mario Bizcocho" userId="7e1a0d434996af15" providerId="LiveId" clId="{701E53FA-1DA3-4B5D-9316-C0C0388FCC35}" dt="2019-04-08T09:47:14.258" v="226" actId="1076"/>
          <ac:grpSpMkLst>
            <pc:docMk/>
            <pc:sldMk cId="857040861" sldId="266"/>
            <ac:grpSpMk id="11" creationId="{79477E9E-8B21-4839-BE82-96BD97E960D9}"/>
          </ac:grpSpMkLst>
        </pc:grpChg>
        <pc:picChg chg="add mod">
          <ac:chgData name="Mario Bizcocho" userId="7e1a0d434996af15" providerId="LiveId" clId="{701E53FA-1DA3-4B5D-9316-C0C0388FCC35}" dt="2019-04-08T09:30:15.599" v="176" actId="1076"/>
          <ac:picMkLst>
            <pc:docMk/>
            <pc:sldMk cId="857040861" sldId="266"/>
            <ac:picMk id="42" creationId="{CC71764B-1888-4EC8-8841-BF925339CA05}"/>
          </ac:picMkLst>
        </pc:picChg>
        <pc:picChg chg="add mod">
          <ac:chgData name="Mario Bizcocho" userId="7e1a0d434996af15" providerId="LiveId" clId="{701E53FA-1DA3-4B5D-9316-C0C0388FCC35}" dt="2019-04-08T09:30:52.230" v="180" actId="1076"/>
          <ac:picMkLst>
            <pc:docMk/>
            <pc:sldMk cId="857040861" sldId="266"/>
            <ac:picMk id="43" creationId="{82B64E92-019E-49B2-AB62-78EA93AC48B0}"/>
          </ac:picMkLst>
        </pc:picChg>
      </pc:sldChg>
      <pc:sldChg chg="addSp modSp">
        <pc:chgData name="Mario Bizcocho" userId="7e1a0d434996af15" providerId="LiveId" clId="{701E53FA-1DA3-4B5D-9316-C0C0388FCC35}" dt="2019-04-08T09:53:40.305" v="293" actId="255"/>
        <pc:sldMkLst>
          <pc:docMk/>
          <pc:sldMk cId="1810118557" sldId="283"/>
        </pc:sldMkLst>
        <pc:spChg chg="mod">
          <ac:chgData name="Mario Bizcocho" userId="7e1a0d434996af15" providerId="LiveId" clId="{701E53FA-1DA3-4B5D-9316-C0C0388FCC35}" dt="2019-04-08T09:32:55.482" v="216" actId="20577"/>
          <ac:spMkLst>
            <pc:docMk/>
            <pc:sldMk cId="1810118557" sldId="283"/>
            <ac:spMk id="38" creationId="{D6232ACA-DB3F-4953-8995-7CA65687C5A5}"/>
          </ac:spMkLst>
        </pc:spChg>
        <pc:spChg chg="mod">
          <ac:chgData name="Mario Bizcocho" userId="7e1a0d434996af15" providerId="LiveId" clId="{701E53FA-1DA3-4B5D-9316-C0C0388FCC35}" dt="2019-04-08T09:32:51.188" v="213" actId="20577"/>
          <ac:spMkLst>
            <pc:docMk/>
            <pc:sldMk cId="1810118557" sldId="283"/>
            <ac:spMk id="39" creationId="{F9076C2C-0BC4-47E9-99E5-AC57559B932A}"/>
          </ac:spMkLst>
        </pc:spChg>
        <pc:spChg chg="mod">
          <ac:chgData name="Mario Bizcocho" userId="7e1a0d434996af15" providerId="LiveId" clId="{701E53FA-1DA3-4B5D-9316-C0C0388FCC35}" dt="2019-04-08T09:32:18.360" v="206" actId="20577"/>
          <ac:spMkLst>
            <pc:docMk/>
            <pc:sldMk cId="1810118557" sldId="283"/>
            <ac:spMk id="40" creationId="{E73A70C5-2C3D-4A04-AA80-E6D5BD34984B}"/>
          </ac:spMkLst>
        </pc:spChg>
        <pc:spChg chg="mod">
          <ac:chgData name="Mario Bizcocho" userId="7e1a0d434996af15" providerId="LiveId" clId="{701E53FA-1DA3-4B5D-9316-C0C0388FCC35}" dt="2019-04-08T09:31:53.712" v="194" actId="20577"/>
          <ac:spMkLst>
            <pc:docMk/>
            <pc:sldMk cId="1810118557" sldId="283"/>
            <ac:spMk id="41" creationId="{0C5B866C-6CEC-4443-B0A5-AA7E90D6EAB8}"/>
          </ac:spMkLst>
        </pc:spChg>
        <pc:spChg chg="add">
          <ac:chgData name="Mario Bizcocho" userId="7e1a0d434996af15" providerId="LiveId" clId="{701E53FA-1DA3-4B5D-9316-C0C0388FCC35}" dt="2019-04-08T09:31:19.015" v="190"/>
          <ac:spMkLst>
            <pc:docMk/>
            <pc:sldMk cId="1810118557" sldId="283"/>
            <ac:spMk id="45" creationId="{5B85CF23-E8F8-4068-B0E7-9AD70EF2A41F}"/>
          </ac:spMkLst>
        </pc:spChg>
        <pc:spChg chg="mod">
          <ac:chgData name="Mario Bizcocho" userId="7e1a0d434996af15" providerId="LiveId" clId="{701E53FA-1DA3-4B5D-9316-C0C0388FCC35}" dt="2019-04-08T09:51:05.889" v="270" actId="255"/>
          <ac:spMkLst>
            <pc:docMk/>
            <pc:sldMk cId="1810118557" sldId="283"/>
            <ac:spMk id="71" creationId="{4A8DF8E5-0C49-452D-B37F-415B82F7699F}"/>
          </ac:spMkLst>
        </pc:spChg>
        <pc:spChg chg="mod">
          <ac:chgData name="Mario Bizcocho" userId="7e1a0d434996af15" providerId="LiveId" clId="{701E53FA-1DA3-4B5D-9316-C0C0388FCC35}" dt="2019-04-08T09:50:41.927" v="261" actId="20577"/>
          <ac:spMkLst>
            <pc:docMk/>
            <pc:sldMk cId="1810118557" sldId="283"/>
            <ac:spMk id="74" creationId="{CA6F890D-43AE-4376-B99E-AC2ACE35BBF3}"/>
          </ac:spMkLst>
        </pc:spChg>
        <pc:spChg chg="mod">
          <ac:chgData name="Mario Bizcocho" userId="7e1a0d434996af15" providerId="LiveId" clId="{701E53FA-1DA3-4B5D-9316-C0C0388FCC35}" dt="2019-04-08T09:52:20.144" v="277" actId="20577"/>
          <ac:spMkLst>
            <pc:docMk/>
            <pc:sldMk cId="1810118557" sldId="283"/>
            <ac:spMk id="75" creationId="{EAA39772-7669-41A4-89BD-9A96608D888F}"/>
          </ac:spMkLst>
        </pc:spChg>
        <pc:spChg chg="mod">
          <ac:chgData name="Mario Bizcocho" userId="7e1a0d434996af15" providerId="LiveId" clId="{701E53FA-1DA3-4B5D-9316-C0C0388FCC35}" dt="2019-04-08T09:52:10.220" v="275" actId="20577"/>
          <ac:spMkLst>
            <pc:docMk/>
            <pc:sldMk cId="1810118557" sldId="283"/>
            <ac:spMk id="77" creationId="{7876BA55-7EB2-47AE-826A-F0798AC787D5}"/>
          </ac:spMkLst>
        </pc:spChg>
        <pc:spChg chg="mod">
          <ac:chgData name="Mario Bizcocho" userId="7e1a0d434996af15" providerId="LiveId" clId="{701E53FA-1DA3-4B5D-9316-C0C0388FCC35}" dt="2019-04-08T09:53:00.696" v="284" actId="403"/>
          <ac:spMkLst>
            <pc:docMk/>
            <pc:sldMk cId="1810118557" sldId="283"/>
            <ac:spMk id="78" creationId="{4537F756-1B43-45CD-BF92-DAC7DF27A890}"/>
          </ac:spMkLst>
        </pc:spChg>
        <pc:spChg chg="mod">
          <ac:chgData name="Mario Bizcocho" userId="7e1a0d434996af15" providerId="LiveId" clId="{701E53FA-1DA3-4B5D-9316-C0C0388FCC35}" dt="2019-04-08T09:52:54.469" v="279" actId="20577"/>
          <ac:spMkLst>
            <pc:docMk/>
            <pc:sldMk cId="1810118557" sldId="283"/>
            <ac:spMk id="80" creationId="{909AF9C2-140F-4E94-9509-C1175F2A7BEA}"/>
          </ac:spMkLst>
        </pc:spChg>
        <pc:spChg chg="mod">
          <ac:chgData name="Mario Bizcocho" userId="7e1a0d434996af15" providerId="LiveId" clId="{701E53FA-1DA3-4B5D-9316-C0C0388FCC35}" dt="2019-04-08T09:53:40.305" v="293" actId="255"/>
          <ac:spMkLst>
            <pc:docMk/>
            <pc:sldMk cId="1810118557" sldId="283"/>
            <ac:spMk id="81" creationId="{EB104AFE-A536-417C-83DB-827CAB4B3A76}"/>
          </ac:spMkLst>
        </pc:spChg>
        <pc:spChg chg="mod">
          <ac:chgData name="Mario Bizcocho" userId="7e1a0d434996af15" providerId="LiveId" clId="{701E53FA-1DA3-4B5D-9316-C0C0388FCC35}" dt="2019-04-08T09:46:22.880" v="219" actId="20577"/>
          <ac:spMkLst>
            <pc:docMk/>
            <pc:sldMk cId="1810118557" sldId="283"/>
            <ac:spMk id="83" creationId="{18BC6487-8345-4B0F-B3AA-95CBED1F31BD}"/>
          </ac:spMkLst>
        </pc:spChg>
        <pc:spChg chg="mod">
          <ac:chgData name="Mario Bizcocho" userId="7e1a0d434996af15" providerId="LiveId" clId="{701E53FA-1DA3-4B5D-9316-C0C0388FCC35}" dt="2019-04-08T09:50:56.097" v="262" actId="14100"/>
          <ac:spMkLst>
            <pc:docMk/>
            <pc:sldMk cId="1810118557" sldId="283"/>
            <ac:spMk id="87" creationId="{060E1529-5189-41B6-9A82-A751F14D2A4A}"/>
          </ac:spMkLst>
        </pc:spChg>
        <pc:spChg chg="mod">
          <ac:chgData name="Mario Bizcocho" userId="7e1a0d434996af15" providerId="LiveId" clId="{701E53FA-1DA3-4B5D-9316-C0C0388FCC35}" dt="2019-04-08T09:52:28.935" v="278" actId="14100"/>
          <ac:spMkLst>
            <pc:docMk/>
            <pc:sldMk cId="1810118557" sldId="283"/>
            <ac:spMk id="90" creationId="{32214D92-2669-4A96-A2DC-D59BC9A8774B}"/>
          </ac:spMkLst>
        </pc:spChg>
        <pc:spChg chg="mod">
          <ac:chgData name="Mario Bizcocho" userId="7e1a0d434996af15" providerId="LiveId" clId="{701E53FA-1DA3-4B5D-9316-C0C0388FCC35}" dt="2019-04-08T09:53:05.215" v="285" actId="14100"/>
          <ac:spMkLst>
            <pc:docMk/>
            <pc:sldMk cId="1810118557" sldId="283"/>
            <ac:spMk id="93" creationId="{7DDD47FD-8F4B-4F43-86E2-DA133D10A6FD}"/>
          </ac:spMkLst>
        </pc:spChg>
        <pc:picChg chg="add">
          <ac:chgData name="Mario Bizcocho" userId="7e1a0d434996af15" providerId="LiveId" clId="{701E53FA-1DA3-4B5D-9316-C0C0388FCC35}" dt="2019-04-08T09:31:19.015" v="190"/>
          <ac:picMkLst>
            <pc:docMk/>
            <pc:sldMk cId="1810118557" sldId="283"/>
            <ac:picMk id="43" creationId="{ADA1D8C1-CF6E-441E-8FB9-38E72C95C354}"/>
          </ac:picMkLst>
        </pc:picChg>
        <pc:picChg chg="add">
          <ac:chgData name="Mario Bizcocho" userId="7e1a0d434996af15" providerId="LiveId" clId="{701E53FA-1DA3-4B5D-9316-C0C0388FCC35}" dt="2019-04-08T09:31:19.015" v="190"/>
          <ac:picMkLst>
            <pc:docMk/>
            <pc:sldMk cId="1810118557" sldId="283"/>
            <ac:picMk id="44" creationId="{135791A7-7809-405E-B18B-2ECDAA477A11}"/>
          </ac:picMkLst>
        </pc:picChg>
      </pc:sldChg>
      <pc:sldChg chg="addSp delSp modSp">
        <pc:chgData name="Mario Bizcocho" userId="7e1a0d434996af15" providerId="LiveId" clId="{701E53FA-1DA3-4B5D-9316-C0C0388FCC35}" dt="2019-04-08T11:48:35.988" v="441" actId="16803"/>
        <pc:sldMkLst>
          <pc:docMk/>
          <pc:sldMk cId="1015936048" sldId="289"/>
        </pc:sldMkLst>
        <pc:spChg chg="mod">
          <ac:chgData name="Mario Bizcocho" userId="7e1a0d434996af15" providerId="LiveId" clId="{701E53FA-1DA3-4B5D-9316-C0C0388FCC35}" dt="2019-04-07T22:14:16.095" v="31" actId="1076"/>
          <ac:spMkLst>
            <pc:docMk/>
            <pc:sldMk cId="1015936048" sldId="289"/>
            <ac:spMk id="3" creationId="{43A3AF3D-F66E-41B6-9B11-4544468BC613}"/>
          </ac:spMkLst>
        </pc:spChg>
        <pc:graphicFrameChg chg="add mod">
          <ac:chgData name="Mario Bizcocho" userId="7e1a0d434996af15" providerId="LiveId" clId="{701E53FA-1DA3-4B5D-9316-C0C0388FCC35}" dt="2019-04-08T11:48:35.988" v="441" actId="16803"/>
          <ac:graphicFrameMkLst>
            <pc:docMk/>
            <pc:sldMk cId="1015936048" sldId="289"/>
            <ac:graphicFrameMk id="9" creationId="{ACCD2228-69CF-45C9-AD54-F4071E0A3AF3}"/>
          </ac:graphicFrameMkLst>
        </pc:graphicFrameChg>
        <pc:graphicFrameChg chg="del">
          <ac:chgData name="Mario Bizcocho" userId="7e1a0d434996af15" providerId="LiveId" clId="{701E53FA-1DA3-4B5D-9316-C0C0388FCC35}" dt="2019-04-07T22:14:10.538" v="29" actId="478"/>
          <ac:graphicFrameMkLst>
            <pc:docMk/>
            <pc:sldMk cId="1015936048" sldId="289"/>
            <ac:graphicFrameMk id="11" creationId="{566BDF0B-C960-409F-95C0-A6B1B5B3D723}"/>
          </ac:graphicFrameMkLst>
        </pc:graphicFrameChg>
      </pc:sldChg>
      <pc:sldChg chg="modSp">
        <pc:chgData name="Mario Bizcocho" userId="7e1a0d434996af15" providerId="LiveId" clId="{701E53FA-1DA3-4B5D-9316-C0C0388FCC35}" dt="2019-04-08T09:26:10.122" v="162" actId="20577"/>
        <pc:sldMkLst>
          <pc:docMk/>
          <pc:sldMk cId="2576920312" sldId="326"/>
        </pc:sldMkLst>
        <pc:spChg chg="mod">
          <ac:chgData name="Mario Bizcocho" userId="7e1a0d434996af15" providerId="LiveId" clId="{701E53FA-1DA3-4B5D-9316-C0C0388FCC35}" dt="2019-04-08T09:26:10.122" v="162" actId="20577"/>
          <ac:spMkLst>
            <pc:docMk/>
            <pc:sldMk cId="2576920312" sldId="326"/>
            <ac:spMk id="3" creationId="{FBFBCE6A-212E-4817-9BD2-4B5F14B4C464}"/>
          </ac:spMkLst>
        </pc:spChg>
      </pc:sldChg>
      <pc:sldChg chg="addSp delSp modSp">
        <pc:chgData name="Mario Bizcocho" userId="7e1a0d434996af15" providerId="LiveId" clId="{701E53FA-1DA3-4B5D-9316-C0C0388FCC35}" dt="2019-04-08T11:48:07.008" v="438" actId="16803"/>
        <pc:sldMkLst>
          <pc:docMk/>
          <pc:sldMk cId="2464502306" sldId="334"/>
        </pc:sldMkLst>
        <pc:spChg chg="mod">
          <ac:chgData name="Mario Bizcocho" userId="7e1a0d434996af15" providerId="LiveId" clId="{701E53FA-1DA3-4B5D-9316-C0C0388FCC35}" dt="2019-04-07T22:14:55.426" v="40" actId="1076"/>
          <ac:spMkLst>
            <pc:docMk/>
            <pc:sldMk cId="2464502306" sldId="334"/>
            <ac:spMk id="3" creationId="{43A3AF3D-F66E-41B6-9B11-4544468BC613}"/>
          </ac:spMkLst>
        </pc:spChg>
        <pc:graphicFrameChg chg="add mod">
          <ac:chgData name="Mario Bizcocho" userId="7e1a0d434996af15" providerId="LiveId" clId="{701E53FA-1DA3-4B5D-9316-C0C0388FCC35}" dt="2019-04-08T11:48:07.008" v="438" actId="16803"/>
          <ac:graphicFrameMkLst>
            <pc:docMk/>
            <pc:sldMk cId="2464502306" sldId="334"/>
            <ac:graphicFrameMk id="9" creationId="{AC4A29AA-F5C8-4663-95EC-C77DD59E2A47}"/>
          </ac:graphicFrameMkLst>
        </pc:graphicFrameChg>
        <pc:graphicFrameChg chg="del">
          <ac:chgData name="Mario Bizcocho" userId="7e1a0d434996af15" providerId="LiveId" clId="{701E53FA-1DA3-4B5D-9316-C0C0388FCC35}" dt="2019-04-07T22:14:49.692" v="38" actId="478"/>
          <ac:graphicFrameMkLst>
            <pc:docMk/>
            <pc:sldMk cId="2464502306" sldId="334"/>
            <ac:graphicFrameMk id="11" creationId="{566BDF0B-C960-409F-95C0-A6B1B5B3D723}"/>
          </ac:graphicFrameMkLst>
        </pc:graphicFrameChg>
      </pc:sldChg>
      <pc:sldChg chg="addSp delSp modSp">
        <pc:chgData name="Mario Bizcocho" userId="7e1a0d434996af15" providerId="LiveId" clId="{701E53FA-1DA3-4B5D-9316-C0C0388FCC35}" dt="2019-04-08T13:18:09.407" v="460" actId="1076"/>
        <pc:sldMkLst>
          <pc:docMk/>
          <pc:sldMk cId="1620726411" sldId="336"/>
        </pc:sldMkLst>
        <pc:spChg chg="mod">
          <ac:chgData name="Mario Bizcocho" userId="7e1a0d434996af15" providerId="LiveId" clId="{701E53FA-1DA3-4B5D-9316-C0C0388FCC35}" dt="2019-04-07T22:14:27.960" v="34" actId="1076"/>
          <ac:spMkLst>
            <pc:docMk/>
            <pc:sldMk cId="1620726411" sldId="336"/>
            <ac:spMk id="3" creationId="{43A3AF3D-F66E-41B6-9B11-4544468BC613}"/>
          </ac:spMkLst>
        </pc:spChg>
        <pc:spChg chg="add mod">
          <ac:chgData name="Mario Bizcocho" userId="7e1a0d434996af15" providerId="LiveId" clId="{701E53FA-1DA3-4B5D-9316-C0C0388FCC35}" dt="2019-04-08T13:18:09.407" v="460" actId="1076"/>
          <ac:spMkLst>
            <pc:docMk/>
            <pc:sldMk cId="1620726411" sldId="336"/>
            <ac:spMk id="5" creationId="{BBBC4922-EACC-4B75-BE2C-F251BA0787DF}"/>
          </ac:spMkLst>
        </pc:spChg>
        <pc:graphicFrameChg chg="add mod">
          <ac:chgData name="Mario Bizcocho" userId="7e1a0d434996af15" providerId="LiveId" clId="{701E53FA-1DA3-4B5D-9316-C0C0388FCC35}" dt="2019-04-08T11:48:30.572" v="440" actId="16803"/>
          <ac:graphicFrameMkLst>
            <pc:docMk/>
            <pc:sldMk cId="1620726411" sldId="336"/>
            <ac:graphicFrameMk id="9" creationId="{4F5A00A2-FEFE-4D63-85A1-22D5EE891860}"/>
          </ac:graphicFrameMkLst>
        </pc:graphicFrameChg>
        <pc:graphicFrameChg chg="del">
          <ac:chgData name="Mario Bizcocho" userId="7e1a0d434996af15" providerId="LiveId" clId="{701E53FA-1DA3-4B5D-9316-C0C0388FCC35}" dt="2019-04-07T22:14:23.981" v="32" actId="478"/>
          <ac:graphicFrameMkLst>
            <pc:docMk/>
            <pc:sldMk cId="1620726411" sldId="336"/>
            <ac:graphicFrameMk id="11" creationId="{566BDF0B-C960-409F-95C0-A6B1B5B3D723}"/>
          </ac:graphicFrameMkLst>
        </pc:graphicFrameChg>
      </pc:sldChg>
      <pc:sldChg chg="addSp delSp modSp">
        <pc:chgData name="Mario Bizcocho" userId="7e1a0d434996af15" providerId="LiveId" clId="{701E53FA-1DA3-4B5D-9316-C0C0388FCC35}" dt="2019-04-08T11:48:22.650" v="439" actId="16803"/>
        <pc:sldMkLst>
          <pc:docMk/>
          <pc:sldMk cId="3541086592" sldId="337"/>
        </pc:sldMkLst>
        <pc:spChg chg="mod">
          <ac:chgData name="Mario Bizcocho" userId="7e1a0d434996af15" providerId="LiveId" clId="{701E53FA-1DA3-4B5D-9316-C0C0388FCC35}" dt="2019-04-07T22:14:42.490" v="37" actId="1076"/>
          <ac:spMkLst>
            <pc:docMk/>
            <pc:sldMk cId="3541086592" sldId="337"/>
            <ac:spMk id="3" creationId="{43A3AF3D-F66E-41B6-9B11-4544468BC613}"/>
          </ac:spMkLst>
        </pc:spChg>
        <pc:graphicFrameChg chg="add mod">
          <ac:chgData name="Mario Bizcocho" userId="7e1a0d434996af15" providerId="LiveId" clId="{701E53FA-1DA3-4B5D-9316-C0C0388FCC35}" dt="2019-04-08T11:48:22.650" v="439" actId="16803"/>
          <ac:graphicFrameMkLst>
            <pc:docMk/>
            <pc:sldMk cId="3541086592" sldId="337"/>
            <ac:graphicFrameMk id="9" creationId="{C509F281-6665-43B8-B64F-51383CB2A503}"/>
          </ac:graphicFrameMkLst>
        </pc:graphicFrameChg>
        <pc:graphicFrameChg chg="del">
          <ac:chgData name="Mario Bizcocho" userId="7e1a0d434996af15" providerId="LiveId" clId="{701E53FA-1DA3-4B5D-9316-C0C0388FCC35}" dt="2019-04-07T22:14:33.194" v="35" actId="478"/>
          <ac:graphicFrameMkLst>
            <pc:docMk/>
            <pc:sldMk cId="3541086592" sldId="337"/>
            <ac:graphicFrameMk id="11" creationId="{566BDF0B-C960-409F-95C0-A6B1B5B3D723}"/>
          </ac:graphicFrameMkLst>
        </pc:graphicFrameChg>
      </pc:sldChg>
      <pc:sldChg chg="modSp ord">
        <pc:chgData name="Mario Bizcocho" userId="7e1a0d434996af15" providerId="LiveId" clId="{701E53FA-1DA3-4B5D-9316-C0C0388FCC35}" dt="2019-04-08T11:47:36.956" v="435"/>
        <pc:sldMkLst>
          <pc:docMk/>
          <pc:sldMk cId="1557494036" sldId="342"/>
        </pc:sldMkLst>
        <pc:spChg chg="mod">
          <ac:chgData name="Mario Bizcocho" userId="7e1a0d434996af15" providerId="LiveId" clId="{701E53FA-1DA3-4B5D-9316-C0C0388FCC35}" dt="2019-04-07T22:15:46.504" v="62" actId="20577"/>
          <ac:spMkLst>
            <pc:docMk/>
            <pc:sldMk cId="1557494036" sldId="342"/>
            <ac:spMk id="2" creationId="{97FBE110-E418-4033-8DF3-B39CACCF808C}"/>
          </ac:spMkLst>
        </pc:spChg>
      </pc:sldChg>
      <pc:sldChg chg="modSp ord">
        <pc:chgData name="Mario Bizcocho" userId="7e1a0d434996af15" providerId="LiveId" clId="{701E53FA-1DA3-4B5D-9316-C0C0388FCC35}" dt="2019-04-08T11:47:36.956" v="435"/>
        <pc:sldMkLst>
          <pc:docMk/>
          <pc:sldMk cId="2030439816" sldId="343"/>
        </pc:sldMkLst>
        <pc:spChg chg="mod">
          <ac:chgData name="Mario Bizcocho" userId="7e1a0d434996af15" providerId="LiveId" clId="{701E53FA-1DA3-4B5D-9316-C0C0388FCC35}" dt="2019-04-07T22:15:51.756" v="63"/>
          <ac:spMkLst>
            <pc:docMk/>
            <pc:sldMk cId="2030439816" sldId="343"/>
            <ac:spMk id="2" creationId="{97FBE110-E418-4033-8DF3-B39CACCF808C}"/>
          </ac:spMkLst>
        </pc:spChg>
        <pc:picChg chg="mod">
          <ac:chgData name="Mario Bizcocho" userId="7e1a0d434996af15" providerId="LiveId" clId="{701E53FA-1DA3-4B5D-9316-C0C0388FCC35}" dt="2019-04-07T22:17:00.693" v="66" actId="1076"/>
          <ac:picMkLst>
            <pc:docMk/>
            <pc:sldMk cId="2030439816" sldId="343"/>
            <ac:picMk id="7" creationId="{0A7CDAE0-EABB-4A05-B079-0A1E24AB1B19}"/>
          </ac:picMkLst>
        </pc:picChg>
      </pc:sldChg>
      <pc:sldChg chg="modSp ord">
        <pc:chgData name="Mario Bizcocho" userId="7e1a0d434996af15" providerId="LiveId" clId="{701E53FA-1DA3-4B5D-9316-C0C0388FCC35}" dt="2019-04-08T11:47:36.956" v="435"/>
        <pc:sldMkLst>
          <pc:docMk/>
          <pc:sldMk cId="2092825922" sldId="344"/>
        </pc:sldMkLst>
        <pc:spChg chg="mod">
          <ac:chgData name="Mario Bizcocho" userId="7e1a0d434996af15" providerId="LiveId" clId="{701E53FA-1DA3-4B5D-9316-C0C0388FCC35}" dt="2019-04-07T22:15:54.228" v="64"/>
          <ac:spMkLst>
            <pc:docMk/>
            <pc:sldMk cId="2092825922" sldId="344"/>
            <ac:spMk id="2" creationId="{97FBE110-E418-4033-8DF3-B39CACCF808C}"/>
          </ac:spMkLst>
        </pc:spChg>
      </pc:sldChg>
      <pc:sldChg chg="addSp delSp modSp">
        <pc:chgData name="Mario Bizcocho" userId="7e1a0d434996af15" providerId="LiveId" clId="{701E53FA-1DA3-4B5D-9316-C0C0388FCC35}" dt="2019-04-08T11:47:57.542" v="437" actId="16803"/>
        <pc:sldMkLst>
          <pc:docMk/>
          <pc:sldMk cId="2482746024" sldId="356"/>
        </pc:sldMkLst>
        <pc:spChg chg="mod">
          <ac:chgData name="Mario Bizcocho" userId="7e1a0d434996af15" providerId="LiveId" clId="{701E53FA-1DA3-4B5D-9316-C0C0388FCC35}" dt="2019-04-07T22:15:06.384" v="43" actId="1076"/>
          <ac:spMkLst>
            <pc:docMk/>
            <pc:sldMk cId="2482746024" sldId="356"/>
            <ac:spMk id="3" creationId="{43A3AF3D-F66E-41B6-9B11-4544468BC613}"/>
          </ac:spMkLst>
        </pc:spChg>
        <pc:graphicFrameChg chg="add mod">
          <ac:chgData name="Mario Bizcocho" userId="7e1a0d434996af15" providerId="LiveId" clId="{701E53FA-1DA3-4B5D-9316-C0C0388FCC35}" dt="2019-04-08T11:47:57.542" v="437" actId="16803"/>
          <ac:graphicFrameMkLst>
            <pc:docMk/>
            <pc:sldMk cId="2482746024" sldId="356"/>
            <ac:graphicFrameMk id="9" creationId="{FEF3754E-529F-4B85-89D3-1C7F5B9E0FA8}"/>
          </ac:graphicFrameMkLst>
        </pc:graphicFrameChg>
        <pc:graphicFrameChg chg="del">
          <ac:chgData name="Mario Bizcocho" userId="7e1a0d434996af15" providerId="LiveId" clId="{701E53FA-1DA3-4B5D-9316-C0C0388FCC35}" dt="2019-04-07T22:15:00.008" v="41" actId="478"/>
          <ac:graphicFrameMkLst>
            <pc:docMk/>
            <pc:sldMk cId="2482746024" sldId="356"/>
            <ac:graphicFrameMk id="11" creationId="{566BDF0B-C960-409F-95C0-A6B1B5B3D723}"/>
          </ac:graphicFrameMkLst>
        </pc:graphicFrameChg>
      </pc:sldChg>
      <pc:sldChg chg="addSp delSp modSp ord">
        <pc:chgData name="Mario Bizcocho" userId="7e1a0d434996af15" providerId="LiveId" clId="{701E53FA-1DA3-4B5D-9316-C0C0388FCC35}" dt="2019-04-08T11:47:50.021" v="436"/>
        <pc:sldMkLst>
          <pc:docMk/>
          <pc:sldMk cId="3755242020" sldId="357"/>
        </pc:sldMkLst>
        <pc:spChg chg="mod">
          <ac:chgData name="Mario Bizcocho" userId="7e1a0d434996af15" providerId="LiveId" clId="{701E53FA-1DA3-4B5D-9316-C0C0388FCC35}" dt="2019-04-07T22:15:21.363" v="46" actId="1076"/>
          <ac:spMkLst>
            <pc:docMk/>
            <pc:sldMk cId="3755242020" sldId="357"/>
            <ac:spMk id="3" creationId="{43A3AF3D-F66E-41B6-9B11-4544468BC613}"/>
          </ac:spMkLst>
        </pc:spChg>
        <pc:graphicFrameChg chg="add mod">
          <ac:chgData name="Mario Bizcocho" userId="7e1a0d434996af15" providerId="LiveId" clId="{701E53FA-1DA3-4B5D-9316-C0C0388FCC35}" dt="2019-04-08T11:47:20.456" v="434" actId="16803"/>
          <ac:graphicFrameMkLst>
            <pc:docMk/>
            <pc:sldMk cId="3755242020" sldId="357"/>
            <ac:graphicFrameMk id="9" creationId="{327CD6FE-2DA6-4CF9-AE43-AFDB9632C927}"/>
          </ac:graphicFrameMkLst>
        </pc:graphicFrameChg>
        <pc:graphicFrameChg chg="del">
          <ac:chgData name="Mario Bizcocho" userId="7e1a0d434996af15" providerId="LiveId" clId="{701E53FA-1DA3-4B5D-9316-C0C0388FCC35}" dt="2019-04-07T22:15:16.945" v="44" actId="478"/>
          <ac:graphicFrameMkLst>
            <pc:docMk/>
            <pc:sldMk cId="3755242020" sldId="357"/>
            <ac:graphicFrameMk id="11" creationId="{566BDF0B-C960-409F-95C0-A6B1B5B3D723}"/>
          </ac:graphicFrameMkLst>
        </pc:graphicFrameChg>
      </pc:sldChg>
      <pc:sldChg chg="modSp add">
        <pc:chgData name="Mario Bizcocho" userId="7e1a0d434996af15" providerId="LiveId" clId="{701E53FA-1DA3-4B5D-9316-C0C0388FCC35}" dt="2019-04-08T11:46:59.460" v="433" actId="16803"/>
        <pc:sldMkLst>
          <pc:docMk/>
          <pc:sldMk cId="1250077186" sldId="380"/>
        </pc:sldMkLst>
        <pc:spChg chg="mod">
          <ac:chgData name="Mario Bizcocho" userId="7e1a0d434996af15" providerId="LiveId" clId="{701E53FA-1DA3-4B5D-9316-C0C0388FCC35}" dt="2019-04-07T22:15:28.770" v="48" actId="1076"/>
          <ac:spMkLst>
            <pc:docMk/>
            <pc:sldMk cId="1250077186" sldId="380"/>
            <ac:spMk id="3" creationId="{43A3AF3D-F66E-41B6-9B11-4544468BC613}"/>
          </ac:spMkLst>
        </pc:spChg>
        <pc:graphicFrameChg chg="mod">
          <ac:chgData name="Mario Bizcocho" userId="7e1a0d434996af15" providerId="LiveId" clId="{701E53FA-1DA3-4B5D-9316-C0C0388FCC35}" dt="2019-04-08T11:46:59.460" v="433" actId="16803"/>
          <ac:graphicFrameMkLst>
            <pc:docMk/>
            <pc:sldMk cId="1250077186" sldId="380"/>
            <ac:graphicFrameMk id="9" creationId="{327CD6FE-2DA6-4CF9-AE43-AFDB9632C927}"/>
          </ac:graphicFrameMkLst>
        </pc:graphicFrameChg>
      </pc:sldChg>
      <pc:sldChg chg="addSp delSp modSp add mod setBg">
        <pc:chgData name="Mario Bizcocho" userId="7e1a0d434996af15" providerId="LiveId" clId="{701E53FA-1DA3-4B5D-9316-C0C0388FCC35}" dt="2019-04-08T11:50:47.607" v="458"/>
        <pc:sldMkLst>
          <pc:docMk/>
          <pc:sldMk cId="631696292" sldId="381"/>
        </pc:sldMkLst>
        <pc:spChg chg="mod">
          <ac:chgData name="Mario Bizcocho" userId="7e1a0d434996af15" providerId="LiveId" clId="{701E53FA-1DA3-4B5D-9316-C0C0388FCC35}" dt="2019-04-08T11:42:23.500" v="413" actId="26606"/>
          <ac:spMkLst>
            <pc:docMk/>
            <pc:sldMk cId="631696292" sldId="381"/>
            <ac:spMk id="2" creationId="{368838C2-5B96-4522-908B-FBB6665CBB8A}"/>
          </ac:spMkLst>
        </pc:spChg>
        <pc:spChg chg="add del mod">
          <ac:chgData name="Mario Bizcocho" userId="7e1a0d434996af15" providerId="LiveId" clId="{701E53FA-1DA3-4B5D-9316-C0C0388FCC35}" dt="2019-04-08T11:42:23.500" v="413" actId="26606"/>
          <ac:spMkLst>
            <pc:docMk/>
            <pc:sldMk cId="631696292" sldId="381"/>
            <ac:spMk id="3" creationId="{AAA3B5ED-3BA6-48FB-AEB8-51920A19BB72}"/>
          </ac:spMkLst>
        </pc:spChg>
        <pc:spChg chg="mod">
          <ac:chgData name="Mario Bizcocho" userId="7e1a0d434996af15" providerId="LiveId" clId="{701E53FA-1DA3-4B5D-9316-C0C0388FCC35}" dt="2019-04-08T11:45:44.638" v="432" actId="255"/>
          <ac:spMkLst>
            <pc:docMk/>
            <pc:sldMk cId="631696292" sldId="381"/>
            <ac:spMk id="4" creationId="{B7DFF54D-60BF-4CA0-96E7-4B1728688074}"/>
          </ac:spMkLst>
        </pc:spChg>
        <pc:graphicFrameChg chg="add del">
          <ac:chgData name="Mario Bizcocho" userId="7e1a0d434996af15" providerId="LiveId" clId="{701E53FA-1DA3-4B5D-9316-C0C0388FCC35}" dt="2019-04-08T11:42:15.176" v="410" actId="26606"/>
          <ac:graphicFrameMkLst>
            <pc:docMk/>
            <pc:sldMk cId="631696292" sldId="381"/>
            <ac:graphicFrameMk id="6" creationId="{196B5659-25C8-44CC-9A85-5C759F2EA1DC}"/>
          </ac:graphicFrameMkLst>
        </pc:graphicFrameChg>
        <pc:graphicFrameChg chg="add del">
          <ac:chgData name="Mario Bizcocho" userId="7e1a0d434996af15" providerId="LiveId" clId="{701E53FA-1DA3-4B5D-9316-C0C0388FCC35}" dt="2019-04-08T11:42:23.468" v="412" actId="26606"/>
          <ac:graphicFrameMkLst>
            <pc:docMk/>
            <pc:sldMk cId="631696292" sldId="381"/>
            <ac:graphicFrameMk id="8" creationId="{4BCD21A5-058A-484B-AAA2-C44B031F816F}"/>
          </ac:graphicFrameMkLst>
        </pc:graphicFrameChg>
        <pc:graphicFrameChg chg="add mod modGraphic">
          <ac:chgData name="Mario Bizcocho" userId="7e1a0d434996af15" providerId="LiveId" clId="{701E53FA-1DA3-4B5D-9316-C0C0388FCC35}" dt="2019-04-08T11:50:47.607" v="458"/>
          <ac:graphicFrameMkLst>
            <pc:docMk/>
            <pc:sldMk cId="631696292" sldId="381"/>
            <ac:graphicFrameMk id="10" creationId="{5AA13A4A-7D47-4755-AF80-48BDFED4E98A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mario\Downloads\Telegram%20Desktop\Libro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Employee count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3F4-461E-AA59-5D7DAF6CB15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3F4-461E-AA59-5D7DAF6CB1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3F4-461E-AA59-5D7DAF6CB1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3F4-461E-AA59-5D7DAF6CB15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3F4-461E-AA59-5D7DAF6CB15D}"/>
              </c:ext>
            </c:extLst>
          </c:dPt>
          <c:cat>
            <c:strRef>
              <c:f>Hoja1!$A$2:$A$6</c:f>
              <c:strCache>
                <c:ptCount val="5"/>
                <c:pt idx="0">
                  <c:v>&lt;5</c:v>
                </c:pt>
                <c:pt idx="1">
                  <c:v>6 to 10</c:v>
                </c:pt>
                <c:pt idx="2">
                  <c:v>11 to 25</c:v>
                </c:pt>
                <c:pt idx="3">
                  <c:v>26 to 50</c:v>
                </c:pt>
                <c:pt idx="4">
                  <c:v>&gt;50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49</c:v>
                </c:pt>
                <c:pt idx="1">
                  <c:v>25</c:v>
                </c:pt>
                <c:pt idx="2">
                  <c:v>14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3F4-461E-AA59-5D7DAF6CB1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Gross income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85-4BD3-B0DA-7AFD60E922D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F85-4BD3-B0DA-7AFD60E922D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F85-4BD3-B0DA-7AFD60E922D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F85-4BD3-B0DA-7AFD60E922D8}"/>
              </c:ext>
            </c:extLst>
          </c:dPt>
          <c:cat>
            <c:strRef>
              <c:f>Hoja1!$A$2:$A$5</c:f>
              <c:strCache>
                <c:ptCount val="4"/>
                <c:pt idx="0">
                  <c:v>&lt;2M</c:v>
                </c:pt>
                <c:pt idx="1">
                  <c:v>2-10M</c:v>
                </c:pt>
                <c:pt idx="2">
                  <c:v>10-50M</c:v>
                </c:pt>
                <c:pt idx="3">
                  <c:v>&gt;50M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88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85-4BD3-B0DA-7AFD60E922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9742849382360962E-2"/>
          <c:y val="0.13323495469406219"/>
          <c:w val="0.86156705135455292"/>
          <c:h val="0.83005244091959496"/>
        </c:manualLayout>
      </c:layout>
      <c:lineChart>
        <c:grouping val="standard"/>
        <c:varyColors val="0"/>
        <c:ser>
          <c:idx val="3"/>
          <c:order val="3"/>
          <c:tx>
            <c:strRef>
              <c:f>[Libro1.xlsx]Proyecto!$H$1</c:f>
              <c:strCache>
                <c:ptCount val="1"/>
                <c:pt idx="0">
                  <c:v>% Project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dLbls>
            <c:dLbl>
              <c:idx val="9"/>
              <c:spPr>
                <a:solidFill>
                  <a:srgbClr val="ED7D31">
                    <a:lumMod val="20000"/>
                    <a:lumOff val="80000"/>
                  </a:srgbClr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ln>
                        <a:noFill/>
                      </a:ln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0-6ED3-4AC1-9887-2CF07001AED1}"/>
                </c:ext>
              </c:extLst>
            </c:dLbl>
            <c:spPr>
              <a:solidFill>
                <a:srgbClr val="ED7D31">
                  <a:lumMod val="20000"/>
                  <a:lumOff val="80000"/>
                </a:srgbClr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ln>
                      <a:noFill/>
                    </a:ln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val>
            <c:numRef>
              <c:f>[Libro1.xlsx]Proyecto!$H$2:$H$12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10</c:v>
                </c:pt>
                <c:pt idx="4">
                  <c:v>10</c:v>
                </c:pt>
                <c:pt idx="5">
                  <c:v>15</c:v>
                </c:pt>
                <c:pt idx="6">
                  <c:v>20</c:v>
                </c:pt>
                <c:pt idx="7">
                  <c:v>60</c:v>
                </c:pt>
                <c:pt idx="8">
                  <c:v>65</c:v>
                </c:pt>
                <c:pt idx="9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ED3-4AC1-9887-2CF07001AE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313519"/>
        <c:axId val="42484799"/>
      </c:lineChart>
      <c:lineChart>
        <c:grouping val="standard"/>
        <c:varyColors val="0"/>
        <c:ser>
          <c:idx val="1"/>
          <c:order val="0"/>
          <c:tx>
            <c:strRef>
              <c:f>[Libro1.xlsx]Proyecto!$E$1</c:f>
              <c:strCache>
                <c:ptCount val="1"/>
                <c:pt idx="0">
                  <c:v>Personal Cost Goal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[Libro1.xlsx]Proyecto!$E$2:$E$17</c:f>
              <c:numCache>
                <c:formatCode>0</c:formatCode>
                <c:ptCount val="16"/>
                <c:pt idx="0">
                  <c:v>0</c:v>
                </c:pt>
                <c:pt idx="1">
                  <c:v>2150.5340000000001</c:v>
                </c:pt>
                <c:pt idx="2">
                  <c:v>4301.0680000000002</c:v>
                </c:pt>
                <c:pt idx="3">
                  <c:v>6451.6020000000008</c:v>
                </c:pt>
                <c:pt idx="4">
                  <c:v>8602.1360000000004</c:v>
                </c:pt>
                <c:pt idx="5">
                  <c:v>10752.67</c:v>
                </c:pt>
                <c:pt idx="6">
                  <c:v>12903.204000000002</c:v>
                </c:pt>
                <c:pt idx="7">
                  <c:v>15053.738000000001</c:v>
                </c:pt>
                <c:pt idx="8">
                  <c:v>17204.272000000001</c:v>
                </c:pt>
                <c:pt idx="9">
                  <c:v>19354.806</c:v>
                </c:pt>
                <c:pt idx="10">
                  <c:v>21505.34</c:v>
                </c:pt>
                <c:pt idx="11">
                  <c:v>23655.874</c:v>
                </c:pt>
                <c:pt idx="12">
                  <c:v>25806.408000000003</c:v>
                </c:pt>
                <c:pt idx="13">
                  <c:v>27956.942000000003</c:v>
                </c:pt>
                <c:pt idx="14">
                  <c:v>30107.476000000002</c:v>
                </c:pt>
                <c:pt idx="15">
                  <c:v>32258.010000000002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ED3-4AC1-9887-2CF07001AED1}"/>
            </c:ext>
          </c:extLst>
        </c:ser>
        <c:ser>
          <c:idx val="2"/>
          <c:order val="1"/>
          <c:tx>
            <c:strRef>
              <c:f>[Libro1.xlsx]Proyecto!$F$1</c:f>
              <c:strCache>
                <c:ptCount val="1"/>
                <c:pt idx="0">
                  <c:v>Real Personal Costs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9"/>
              <c:layout>
                <c:manualLayout>
                  <c:x val="1.6643006805111358E-2"/>
                  <c:y val="-4.1917089646958203E-3"/>
                </c:manualLayout>
              </c:layout>
              <c:tx>
                <c:rich>
                  <a:bodyPr/>
                  <a:lstStyle/>
                  <a:p>
                    <a:fld id="{0E2B6E40-D5B1-4E86-9AA2-E4BC4DDF43CE}" type="VALUE">
                      <a:rPr lang="en-US"/>
                      <a:pPr/>
                      <a:t>[VALOR]</a:t>
                    </a:fld>
                    <a:r>
                      <a:rPr lang="en-US"/>
                      <a:t>€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ED3-4AC1-9887-2CF07001AED1}"/>
                </c:ext>
              </c:extLst>
            </c:dLbl>
            <c:spPr>
              <a:solidFill>
                <a:srgbClr val="FFC000">
                  <a:lumMod val="20000"/>
                  <a:lumOff val="80000"/>
                </a:srgbClr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val>
            <c:numRef>
              <c:f>[Libro1.xlsx]Proyecto!$F$2:$F$17</c:f>
              <c:numCache>
                <c:formatCode>General</c:formatCode>
                <c:ptCount val="16"/>
                <c:pt idx="0">
                  <c:v>0</c:v>
                </c:pt>
                <c:pt idx="1">
                  <c:v>2150.5</c:v>
                </c:pt>
                <c:pt idx="2">
                  <c:v>4001</c:v>
                </c:pt>
                <c:pt idx="3">
                  <c:v>5951.5</c:v>
                </c:pt>
                <c:pt idx="4">
                  <c:v>8102</c:v>
                </c:pt>
                <c:pt idx="5">
                  <c:v>10252.5</c:v>
                </c:pt>
                <c:pt idx="6">
                  <c:v>13056.15</c:v>
                </c:pt>
                <c:pt idx="7">
                  <c:v>16315.36</c:v>
                </c:pt>
                <c:pt idx="8">
                  <c:v>18465.36</c:v>
                </c:pt>
                <c:pt idx="9">
                  <c:v>20665.36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ED3-4AC1-9887-2CF07001AED1}"/>
            </c:ext>
          </c:extLst>
        </c:ser>
        <c:ser>
          <c:idx val="0"/>
          <c:order val="2"/>
          <c:tx>
            <c:strRef>
              <c:f>[Libro1.xlsx]Proyecto!$G$1</c:f>
              <c:strCache>
                <c:ptCount val="1"/>
                <c:pt idx="0">
                  <c:v>Personal Cost Goal+Reserves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[Libro1.xlsx]Proyecto!$G$2:$G$17</c:f>
              <c:numCache>
                <c:formatCode>General</c:formatCode>
                <c:ptCount val="16"/>
                <c:pt idx="0">
                  <c:v>0</c:v>
                </c:pt>
                <c:pt idx="1">
                  <c:v>2434.4046666666668</c:v>
                </c:pt>
                <c:pt idx="2">
                  <c:v>4868.8093333333336</c:v>
                </c:pt>
                <c:pt idx="3">
                  <c:v>7303.2139999999999</c:v>
                </c:pt>
                <c:pt idx="4">
                  <c:v>9737.6186666666672</c:v>
                </c:pt>
                <c:pt idx="5">
                  <c:v>12172.023333333334</c:v>
                </c:pt>
                <c:pt idx="6">
                  <c:v>14606.428000000002</c:v>
                </c:pt>
                <c:pt idx="7">
                  <c:v>17040.832666666669</c:v>
                </c:pt>
                <c:pt idx="8">
                  <c:v>19475.237333333334</c:v>
                </c:pt>
                <c:pt idx="9">
                  <c:v>21909.642</c:v>
                </c:pt>
                <c:pt idx="10">
                  <c:v>24344.046666666665</c:v>
                </c:pt>
                <c:pt idx="11">
                  <c:v>26778.451333333331</c:v>
                </c:pt>
                <c:pt idx="12">
                  <c:v>29212.855999999996</c:v>
                </c:pt>
                <c:pt idx="13">
                  <c:v>31647.260666666662</c:v>
                </c:pt>
                <c:pt idx="14">
                  <c:v>34081.665333333331</c:v>
                </c:pt>
                <c:pt idx="15">
                  <c:v>36516.07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ED3-4AC1-9887-2CF07001AE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8710648"/>
        <c:axId val="408709992"/>
      </c:lineChart>
      <c:catAx>
        <c:axId val="40313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2484799"/>
        <c:crosses val="autoZero"/>
        <c:auto val="1"/>
        <c:lblAlgn val="ctr"/>
        <c:lblOffset val="100"/>
        <c:noMultiLvlLbl val="1"/>
      </c:catAx>
      <c:valAx>
        <c:axId val="42484799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 sz="1800"/>
                  <a:t>Completion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0313519"/>
        <c:crosses val="autoZero"/>
        <c:crossBetween val="between"/>
      </c:valAx>
      <c:valAx>
        <c:axId val="40870999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 sz="1800"/>
                  <a:t>Cost (€)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08710648"/>
        <c:crosses val="max"/>
        <c:crossBetween val="between"/>
      </c:valAx>
      <c:catAx>
        <c:axId val="408710648"/>
        <c:scaling>
          <c:orientation val="minMax"/>
        </c:scaling>
        <c:delete val="1"/>
        <c:axPos val="b"/>
        <c:majorTickMark val="out"/>
        <c:minorTickMark val="none"/>
        <c:tickLblPos val="nextTo"/>
        <c:crossAx val="4087099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382189134623928"/>
          <c:y val="6.7067343435131904E-2"/>
          <c:w val="0.51246674784027502"/>
          <c:h val="3.42371857064044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svg"/><Relationship Id="rId2" Type="http://schemas.openxmlformats.org/officeDocument/2006/relationships/image" Target="../media/image35.svg"/><Relationship Id="rId1" Type="http://schemas.openxmlformats.org/officeDocument/2006/relationships/image" Target="../media/image94.png"/><Relationship Id="rId6" Type="http://schemas.openxmlformats.org/officeDocument/2006/relationships/image" Target="../media/image98.sv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svg"/><Relationship Id="rId4" Type="http://schemas.openxmlformats.org/officeDocument/2006/relationships/image" Target="../media/image96.svg"/><Relationship Id="rId9" Type="http://schemas.openxmlformats.org/officeDocument/2006/relationships/image" Target="../media/image101.pn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28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svg"/><Relationship Id="rId2" Type="http://schemas.openxmlformats.org/officeDocument/2006/relationships/image" Target="../media/image35.svg"/><Relationship Id="rId1" Type="http://schemas.openxmlformats.org/officeDocument/2006/relationships/image" Target="../media/image94.png"/><Relationship Id="rId6" Type="http://schemas.openxmlformats.org/officeDocument/2006/relationships/image" Target="../media/image98.sv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svg"/><Relationship Id="rId4" Type="http://schemas.openxmlformats.org/officeDocument/2006/relationships/image" Target="../media/image96.svg"/><Relationship Id="rId9" Type="http://schemas.openxmlformats.org/officeDocument/2006/relationships/image" Target="../media/image101.pn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28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Piloting</a:t>
          </a:r>
          <a:r>
            <a:rPr lang="es-ES" sz="2400" dirty="0"/>
            <a:t> plan</a:t>
          </a:r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8"/>
      <dgm:spPr/>
    </dgm:pt>
    <dgm:pt modelId="{C4A533E3-7224-423A-9AC9-FDA426284205}" type="pres">
      <dgm:prSet presAssocID="{7D71E3F5-2027-4749-9F49-DE285C6A769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8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8"/>
      <dgm:spPr/>
    </dgm:pt>
    <dgm:pt modelId="{94DE3EF5-7895-43C6-885A-3A72928D3B86}" type="pres">
      <dgm:prSet presAssocID="{9D39821C-CDD3-4B19-BF29-F19C58A1BA89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8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8"/>
      <dgm:spPr/>
    </dgm:pt>
    <dgm:pt modelId="{72A7AE68-6B5D-495C-94B9-80F7DDDAF6E5}" type="pres">
      <dgm:prSet presAssocID="{44A510E2-298C-4277-AA69-A675903C5FF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8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8"/>
      <dgm:spPr/>
    </dgm:pt>
    <dgm:pt modelId="{2EE1BD56-3767-4605-8CD0-48453BB2094B}" type="pres">
      <dgm:prSet presAssocID="{B1080C5C-4D83-4C81-9DD6-04CD4D54871E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8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4" presStyleCnt="8"/>
      <dgm:spPr/>
    </dgm:pt>
    <dgm:pt modelId="{9C5E21DE-0560-48BA-97FA-3FDCCEA65850}" type="pres">
      <dgm:prSet presAssocID="{FCDB1593-13E0-4B60-AEA5-DA5AC5AE9821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4" presStyleCnt="8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5" presStyleCnt="8"/>
      <dgm:spPr/>
    </dgm:pt>
    <dgm:pt modelId="{4202C684-E266-4A85-85EA-304A1AAFF6D1}" type="pres">
      <dgm:prSet presAssocID="{349428EE-5D12-4835-8B27-04708DA2DBF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5" presStyleCnt="8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6" presStyleCnt="8"/>
      <dgm:spPr/>
    </dgm:pt>
    <dgm:pt modelId="{A63B7F35-4B34-4158-AB4D-5BB1CB58C7A2}" type="pres">
      <dgm:prSet presAssocID="{9B9AF4C5-D9AC-4AD3-963F-9DAE755AE47D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6" presStyleCnt="8">
        <dgm:presLayoutVars>
          <dgm:chMax val="0"/>
          <dgm:chPref val="0"/>
        </dgm:presLayoutVars>
      </dgm:prSet>
      <dgm:spPr/>
    </dgm:pt>
    <dgm:pt modelId="{D2D09F88-ECFD-41F7-ABAC-D0BC1DB5EE83}" type="pres">
      <dgm:prSet presAssocID="{04FA16F6-CCE8-4665-A919-1EE982CBB458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7" presStyleCnt="8"/>
      <dgm:spPr/>
    </dgm:pt>
    <dgm:pt modelId="{9E47A018-70DD-4556-A30F-71D678A0B5C6}" type="pres">
      <dgm:prSet presAssocID="{2B95C356-933B-49A9-A180-1C3DD45E93D2}" presName="iconRect" presStyleLbl="node1" presStyleIdx="7" presStyleCnt="8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D9E65D04-554F-4B67-8759-2EF38EA584B5}" srcId="{6AD48AE2-0E04-4F0D-8119-0C2E75A12CB4}" destId="{2B95C356-933B-49A9-A180-1C3DD45E93D2}" srcOrd="7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08CF5B43-BF62-48F7-934C-A6BAAB2F36BD}" srcId="{6AD48AE2-0E04-4F0D-8119-0C2E75A12CB4}" destId="{9B9AF4C5-D9AC-4AD3-963F-9DAE755AE47D}" srcOrd="6" destOrd="0" parTransId="{8CD22F7D-469B-4F62-93EF-28959A028B6D}" sibTransId="{04FA16F6-CCE8-4665-A919-1EE982CBB458}"/>
    <dgm:cxn modelId="{AF009193-AAC4-4675-9280-CA9503DE2B82}" srcId="{6AD48AE2-0E04-4F0D-8119-0C2E75A12CB4}" destId="{349428EE-5D12-4835-8B27-04708DA2DBF2}" srcOrd="5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F2E04AA8-4845-4F52-A6D0-0DC92721C9F3}" type="presOf" srcId="{9B9AF4C5-D9AC-4AD3-963F-9DAE755AE47D}" destId="{42F2C25C-093D-433D-BEB7-82ECB1CB7488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4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54D64547-68F2-4D75-B679-127736C4ADCD}" type="presParOf" srcId="{8D5F4D9D-0AF0-4DFD-B88D-14426912A5C1}" destId="{88F8FAB5-8871-4842-9217-4D034E9E1404}" srcOrd="2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3" destOrd="0" presId="urn:microsoft.com/office/officeart/2018/2/layout/IconVerticalSolidList"/>
    <dgm:cxn modelId="{02031471-A48F-48BD-A9AC-D21D43744C8C}" type="presParOf" srcId="{8D5F4D9D-0AF0-4DFD-B88D-14426912A5C1}" destId="{9BA41D81-CDF8-43F4-9942-BB65E1A4932D}" srcOrd="4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5" destOrd="0" presId="urn:microsoft.com/office/officeart/2018/2/layout/IconVerticalSolidList"/>
    <dgm:cxn modelId="{AA675E1A-C236-48A4-8514-EC904F916BC1}" type="presParOf" srcId="{8D5F4D9D-0AF0-4DFD-B88D-14426912A5C1}" destId="{9DB76F92-61EA-42D3-9D60-F580786EB92D}" srcOrd="6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7" destOrd="0" presId="urn:microsoft.com/office/officeart/2018/2/layout/IconVerticalSolidList"/>
    <dgm:cxn modelId="{F1B8F1AE-8182-4B73-A24E-D4CAA00FB78E}" type="presParOf" srcId="{8D5F4D9D-0AF0-4DFD-B88D-14426912A5C1}" destId="{B561EA69-6992-4C8D-BC4B-CFA50452E9F5}" srcOrd="8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9" destOrd="0" presId="urn:microsoft.com/office/officeart/2018/2/layout/IconVerticalSolidList"/>
    <dgm:cxn modelId="{49A56AC5-C298-40FF-B724-9BF43B9BA5F5}" type="presParOf" srcId="{8D5F4D9D-0AF0-4DFD-B88D-14426912A5C1}" destId="{4DDBF2DD-E53F-4900-81C9-B05F1F7089D6}" srcOrd="10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1" destOrd="0" presId="urn:microsoft.com/office/officeart/2018/2/layout/IconVerticalSolidList"/>
    <dgm:cxn modelId="{0534387B-A58D-407B-A20B-ED1AE7954EC2}" type="presParOf" srcId="{8D5F4D9D-0AF0-4DFD-B88D-14426912A5C1}" destId="{20237B45-E75C-4D9E-890A-5B0799BDB6A4}" srcOrd="12" destOrd="0" presId="urn:microsoft.com/office/officeart/2018/2/layout/IconVerticalSolidList"/>
    <dgm:cxn modelId="{C5DDF7D7-5EED-4BCF-AECD-6881F2FF08DF}" type="presParOf" srcId="{20237B45-E75C-4D9E-890A-5B0799BDB6A4}" destId="{094DB750-5F35-439C-BAAA-B13B39161EC4}" srcOrd="0" destOrd="0" presId="urn:microsoft.com/office/officeart/2018/2/layout/IconVerticalSolidList"/>
    <dgm:cxn modelId="{CE5CE50C-F386-4D89-B39A-F086847A0E9B}" type="presParOf" srcId="{20237B45-E75C-4D9E-890A-5B0799BDB6A4}" destId="{A63B7F35-4B34-4158-AB4D-5BB1CB58C7A2}" srcOrd="1" destOrd="0" presId="urn:microsoft.com/office/officeart/2018/2/layout/IconVerticalSolidList"/>
    <dgm:cxn modelId="{B55BB249-51B6-4159-8012-81F7F1F889BF}" type="presParOf" srcId="{20237B45-E75C-4D9E-890A-5B0799BDB6A4}" destId="{309B22BA-94E7-47E0-8716-5339647C2D76}" srcOrd="2" destOrd="0" presId="urn:microsoft.com/office/officeart/2018/2/layout/IconVerticalSolidList"/>
    <dgm:cxn modelId="{5191FBB6-BB62-4E3B-9F2A-9F0050028852}" type="presParOf" srcId="{20237B45-E75C-4D9E-890A-5B0799BDB6A4}" destId="{42F2C25C-093D-433D-BEB7-82ECB1CB7488}" srcOrd="3" destOrd="0" presId="urn:microsoft.com/office/officeart/2018/2/layout/IconVerticalSolidList"/>
    <dgm:cxn modelId="{ED28FD42-B472-423C-8CB6-59E3EF5154DC}" type="presParOf" srcId="{8D5F4D9D-0AF0-4DFD-B88D-14426912A5C1}" destId="{D2D09F88-ECFD-41F7-ABAC-D0BC1DB5EE83}" srcOrd="13" destOrd="0" presId="urn:microsoft.com/office/officeart/2018/2/layout/IconVerticalSolidList"/>
    <dgm:cxn modelId="{25ADEF3B-A9EC-4959-B536-F732C8745AFD}" type="presParOf" srcId="{8D5F4D9D-0AF0-4DFD-B88D-14426912A5C1}" destId="{FD97F7AB-F343-4BBB-A22E-3504492DE388}" srcOrd="14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532E3E8-BB25-4CA2-87EF-58E8AB61CBC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C6082F6-CF95-4AE9-A818-37607D6203DE}">
      <dgm:prSet/>
      <dgm:spPr/>
      <dgm:t>
        <a:bodyPr/>
        <a:lstStyle/>
        <a:p>
          <a:r>
            <a:rPr lang="en-GB"/>
            <a:t>3 </a:t>
          </a:r>
          <a:r>
            <a:rPr lang="en-GB" b="1"/>
            <a:t>warning</a:t>
          </a:r>
          <a:r>
            <a:rPr lang="en-GB"/>
            <a:t> system</a:t>
          </a:r>
          <a:endParaRPr lang="en-US"/>
        </a:p>
      </dgm:t>
    </dgm:pt>
    <dgm:pt modelId="{639B1138-A88B-47E1-AD00-C4B04172EBD9}" type="parTrans" cxnId="{5FD46D62-D1E8-419E-89C8-8D0AA660B892}">
      <dgm:prSet/>
      <dgm:spPr/>
      <dgm:t>
        <a:bodyPr/>
        <a:lstStyle/>
        <a:p>
          <a:endParaRPr lang="en-US"/>
        </a:p>
      </dgm:t>
    </dgm:pt>
    <dgm:pt modelId="{C5C32679-AB54-4F10-BD4F-69AB50257035}" type="sibTrans" cxnId="{5FD46D62-D1E8-419E-89C8-8D0AA660B892}">
      <dgm:prSet/>
      <dgm:spPr/>
      <dgm:t>
        <a:bodyPr/>
        <a:lstStyle/>
        <a:p>
          <a:endParaRPr lang="en-US"/>
        </a:p>
      </dgm:t>
    </dgm:pt>
    <dgm:pt modelId="{BE50B4D5-A9C1-4D2A-8F6C-423A4361BB30}">
      <dgm:prSet/>
      <dgm:spPr/>
      <dgm:t>
        <a:bodyPr/>
        <a:lstStyle/>
        <a:p>
          <a:r>
            <a:rPr lang="en-GB" b="1"/>
            <a:t>Expulsion</a:t>
          </a:r>
          <a:r>
            <a:rPr lang="en-GB"/>
            <a:t> at the 3rd warning</a:t>
          </a:r>
          <a:endParaRPr lang="en-US"/>
        </a:p>
      </dgm:t>
    </dgm:pt>
    <dgm:pt modelId="{9485990B-9B59-4007-A16F-88CB00D8F133}" type="parTrans" cxnId="{5C3CDA83-9F72-4D30-8F83-34CEDEB6BBFF}">
      <dgm:prSet/>
      <dgm:spPr/>
      <dgm:t>
        <a:bodyPr/>
        <a:lstStyle/>
        <a:p>
          <a:endParaRPr lang="en-US"/>
        </a:p>
      </dgm:t>
    </dgm:pt>
    <dgm:pt modelId="{7E59E9B8-6D20-4288-BD2A-4AE1F3BAF0DD}" type="sibTrans" cxnId="{5C3CDA83-9F72-4D30-8F83-34CEDEB6BBFF}">
      <dgm:prSet/>
      <dgm:spPr/>
      <dgm:t>
        <a:bodyPr/>
        <a:lstStyle/>
        <a:p>
          <a:endParaRPr lang="en-US"/>
        </a:p>
      </dgm:t>
    </dgm:pt>
    <dgm:pt modelId="{304BBB07-0707-4212-A856-481E36473052}">
      <dgm:prSet/>
      <dgm:spPr/>
      <dgm:t>
        <a:bodyPr/>
        <a:lstStyle/>
        <a:p>
          <a:r>
            <a:rPr lang="en-GB" b="1"/>
            <a:t>Automatic</a:t>
          </a:r>
          <a:r>
            <a:rPr lang="en-GB"/>
            <a:t> warning for incompletion</a:t>
          </a:r>
          <a:endParaRPr lang="en-US"/>
        </a:p>
      </dgm:t>
    </dgm:pt>
    <dgm:pt modelId="{D95DE671-4137-4C88-9F84-88531305217B}" type="parTrans" cxnId="{EBA43F83-30A1-47D5-95AB-3F60A7761125}">
      <dgm:prSet/>
      <dgm:spPr/>
      <dgm:t>
        <a:bodyPr/>
        <a:lstStyle/>
        <a:p>
          <a:endParaRPr lang="en-US"/>
        </a:p>
      </dgm:t>
    </dgm:pt>
    <dgm:pt modelId="{72489DFD-07EE-4748-A758-5D808FE7E965}" type="sibTrans" cxnId="{EBA43F83-30A1-47D5-95AB-3F60A7761125}">
      <dgm:prSet/>
      <dgm:spPr/>
      <dgm:t>
        <a:bodyPr/>
        <a:lstStyle/>
        <a:p>
          <a:endParaRPr lang="en-US"/>
        </a:p>
      </dgm:t>
    </dgm:pt>
    <dgm:pt modelId="{E765A634-F9E2-479F-8BC8-787E9571ADBD}">
      <dgm:prSet/>
      <dgm:spPr/>
      <dgm:t>
        <a:bodyPr/>
        <a:lstStyle/>
        <a:p>
          <a:r>
            <a:rPr lang="en-GB" b="1"/>
            <a:t>Proposed</a:t>
          </a:r>
          <a:r>
            <a:rPr lang="en-GB"/>
            <a:t> warning (voting)</a:t>
          </a:r>
          <a:endParaRPr lang="en-US"/>
        </a:p>
      </dgm:t>
    </dgm:pt>
    <dgm:pt modelId="{E02CDA1D-7E41-4671-A627-03D27F49F236}" type="parTrans" cxnId="{0C3778ED-F19D-429B-9469-B7A645D2021F}">
      <dgm:prSet/>
      <dgm:spPr/>
      <dgm:t>
        <a:bodyPr/>
        <a:lstStyle/>
        <a:p>
          <a:endParaRPr lang="en-US"/>
        </a:p>
      </dgm:t>
    </dgm:pt>
    <dgm:pt modelId="{3B324C03-4F4C-40C4-B2E7-4CDFB0B1FD33}" type="sibTrans" cxnId="{0C3778ED-F19D-429B-9469-B7A645D2021F}">
      <dgm:prSet/>
      <dgm:spPr/>
      <dgm:t>
        <a:bodyPr/>
        <a:lstStyle/>
        <a:p>
          <a:endParaRPr lang="en-US"/>
        </a:p>
      </dgm:t>
    </dgm:pt>
    <dgm:pt modelId="{3B27497F-C16C-4456-B332-B13520BDAFEE}">
      <dgm:prSet/>
      <dgm:spPr/>
      <dgm:t>
        <a:bodyPr/>
        <a:lstStyle/>
        <a:p>
          <a:r>
            <a:rPr lang="en-GB" b="1"/>
            <a:t>Pardoning </a:t>
          </a:r>
          <a:r>
            <a:rPr lang="en-GB"/>
            <a:t>of warning on sprint without incidents</a:t>
          </a:r>
          <a:endParaRPr lang="en-US"/>
        </a:p>
      </dgm:t>
    </dgm:pt>
    <dgm:pt modelId="{42D6406F-AEE7-4EBF-8901-1F64DC9A2387}" type="parTrans" cxnId="{84EA8679-5DEC-4473-9317-4D739E2C416B}">
      <dgm:prSet/>
      <dgm:spPr/>
      <dgm:t>
        <a:bodyPr/>
        <a:lstStyle/>
        <a:p>
          <a:endParaRPr lang="en-US"/>
        </a:p>
      </dgm:t>
    </dgm:pt>
    <dgm:pt modelId="{B335503A-8A98-4513-B0CE-6BDA11355C9B}" type="sibTrans" cxnId="{84EA8679-5DEC-4473-9317-4D739E2C416B}">
      <dgm:prSet/>
      <dgm:spPr/>
      <dgm:t>
        <a:bodyPr/>
        <a:lstStyle/>
        <a:p>
          <a:endParaRPr lang="en-US"/>
        </a:p>
      </dgm:t>
    </dgm:pt>
    <dgm:pt modelId="{3B496095-86D7-49C6-8E3F-5BEB8A9CCE32}" type="pres">
      <dgm:prSet presAssocID="{E532E3E8-BB25-4CA2-87EF-58E8AB61CBCE}" presName="vert0" presStyleCnt="0">
        <dgm:presLayoutVars>
          <dgm:dir/>
          <dgm:animOne val="branch"/>
          <dgm:animLvl val="lvl"/>
        </dgm:presLayoutVars>
      </dgm:prSet>
      <dgm:spPr/>
    </dgm:pt>
    <dgm:pt modelId="{FDAD454C-78E2-49CF-B8C9-3C677B313EDD}" type="pres">
      <dgm:prSet presAssocID="{DC6082F6-CF95-4AE9-A818-37607D6203DE}" presName="thickLine" presStyleLbl="alignNode1" presStyleIdx="0" presStyleCnt="5"/>
      <dgm:spPr/>
    </dgm:pt>
    <dgm:pt modelId="{99F41DA6-05E4-4D63-A9B8-FCC2706EEC21}" type="pres">
      <dgm:prSet presAssocID="{DC6082F6-CF95-4AE9-A818-37607D6203DE}" presName="horz1" presStyleCnt="0"/>
      <dgm:spPr/>
    </dgm:pt>
    <dgm:pt modelId="{0E87946F-F61D-4EC8-B25D-B009874EE37F}" type="pres">
      <dgm:prSet presAssocID="{DC6082F6-CF95-4AE9-A818-37607D6203DE}" presName="tx1" presStyleLbl="revTx" presStyleIdx="0" presStyleCnt="5"/>
      <dgm:spPr/>
    </dgm:pt>
    <dgm:pt modelId="{12A47689-C789-48BC-8223-340555D793AC}" type="pres">
      <dgm:prSet presAssocID="{DC6082F6-CF95-4AE9-A818-37607D6203DE}" presName="vert1" presStyleCnt="0"/>
      <dgm:spPr/>
    </dgm:pt>
    <dgm:pt modelId="{C7487A45-79FD-4D49-BB22-8E0B218D9F58}" type="pres">
      <dgm:prSet presAssocID="{BE50B4D5-A9C1-4D2A-8F6C-423A4361BB30}" presName="thickLine" presStyleLbl="alignNode1" presStyleIdx="1" presStyleCnt="5"/>
      <dgm:spPr/>
    </dgm:pt>
    <dgm:pt modelId="{37F0F751-77B1-41C7-8D25-436965098CA5}" type="pres">
      <dgm:prSet presAssocID="{BE50B4D5-A9C1-4D2A-8F6C-423A4361BB30}" presName="horz1" presStyleCnt="0"/>
      <dgm:spPr/>
    </dgm:pt>
    <dgm:pt modelId="{8E1AEB4F-C5BD-48C3-84DF-8E5AAEC19163}" type="pres">
      <dgm:prSet presAssocID="{BE50B4D5-A9C1-4D2A-8F6C-423A4361BB30}" presName="tx1" presStyleLbl="revTx" presStyleIdx="1" presStyleCnt="5"/>
      <dgm:spPr/>
    </dgm:pt>
    <dgm:pt modelId="{5E220D08-A74F-4884-B04C-E27E7AD2428E}" type="pres">
      <dgm:prSet presAssocID="{BE50B4D5-A9C1-4D2A-8F6C-423A4361BB30}" presName="vert1" presStyleCnt="0"/>
      <dgm:spPr/>
    </dgm:pt>
    <dgm:pt modelId="{C074CD6E-5729-4AE7-858E-46AD61E27698}" type="pres">
      <dgm:prSet presAssocID="{304BBB07-0707-4212-A856-481E36473052}" presName="thickLine" presStyleLbl="alignNode1" presStyleIdx="2" presStyleCnt="5"/>
      <dgm:spPr/>
    </dgm:pt>
    <dgm:pt modelId="{9875A8AC-CAF1-4090-A0AD-F8B2A5BCC6BC}" type="pres">
      <dgm:prSet presAssocID="{304BBB07-0707-4212-A856-481E36473052}" presName="horz1" presStyleCnt="0"/>
      <dgm:spPr/>
    </dgm:pt>
    <dgm:pt modelId="{B52CF51C-7A08-42F0-A8D3-BD3C94DB14D0}" type="pres">
      <dgm:prSet presAssocID="{304BBB07-0707-4212-A856-481E36473052}" presName="tx1" presStyleLbl="revTx" presStyleIdx="2" presStyleCnt="5"/>
      <dgm:spPr/>
    </dgm:pt>
    <dgm:pt modelId="{F8873E4A-52BD-4449-B9C3-5C46CE62F380}" type="pres">
      <dgm:prSet presAssocID="{304BBB07-0707-4212-A856-481E36473052}" presName="vert1" presStyleCnt="0"/>
      <dgm:spPr/>
    </dgm:pt>
    <dgm:pt modelId="{165E978D-E80E-4AFE-8AF7-EE4092C4DDAF}" type="pres">
      <dgm:prSet presAssocID="{E765A634-F9E2-479F-8BC8-787E9571ADBD}" presName="thickLine" presStyleLbl="alignNode1" presStyleIdx="3" presStyleCnt="5"/>
      <dgm:spPr/>
    </dgm:pt>
    <dgm:pt modelId="{A9DAD135-A87D-4AEF-A1D8-55B34E6379E2}" type="pres">
      <dgm:prSet presAssocID="{E765A634-F9E2-479F-8BC8-787E9571ADBD}" presName="horz1" presStyleCnt="0"/>
      <dgm:spPr/>
    </dgm:pt>
    <dgm:pt modelId="{C8AA36F0-3640-4736-8550-A3EB36574182}" type="pres">
      <dgm:prSet presAssocID="{E765A634-F9E2-479F-8BC8-787E9571ADBD}" presName="tx1" presStyleLbl="revTx" presStyleIdx="3" presStyleCnt="5"/>
      <dgm:spPr/>
    </dgm:pt>
    <dgm:pt modelId="{807C6284-D4DF-4D5F-8722-674B444F90F2}" type="pres">
      <dgm:prSet presAssocID="{E765A634-F9E2-479F-8BC8-787E9571ADBD}" presName="vert1" presStyleCnt="0"/>
      <dgm:spPr/>
    </dgm:pt>
    <dgm:pt modelId="{78A5515B-BAE4-42A9-85BB-D5404883F111}" type="pres">
      <dgm:prSet presAssocID="{3B27497F-C16C-4456-B332-B13520BDAFEE}" presName="thickLine" presStyleLbl="alignNode1" presStyleIdx="4" presStyleCnt="5"/>
      <dgm:spPr/>
    </dgm:pt>
    <dgm:pt modelId="{35F0E740-C52F-43A5-852A-845C6FD24D27}" type="pres">
      <dgm:prSet presAssocID="{3B27497F-C16C-4456-B332-B13520BDAFEE}" presName="horz1" presStyleCnt="0"/>
      <dgm:spPr/>
    </dgm:pt>
    <dgm:pt modelId="{42712C18-8248-4F6D-B490-A09AF2198546}" type="pres">
      <dgm:prSet presAssocID="{3B27497F-C16C-4456-B332-B13520BDAFEE}" presName="tx1" presStyleLbl="revTx" presStyleIdx="4" presStyleCnt="5"/>
      <dgm:spPr/>
    </dgm:pt>
    <dgm:pt modelId="{7B1C3732-A52D-4B34-87C5-BC0E14DAF8B5}" type="pres">
      <dgm:prSet presAssocID="{3B27497F-C16C-4456-B332-B13520BDAFEE}" presName="vert1" presStyleCnt="0"/>
      <dgm:spPr/>
    </dgm:pt>
  </dgm:ptLst>
  <dgm:cxnLst>
    <dgm:cxn modelId="{3CC1C007-2587-43D6-A640-36671457AD86}" type="presOf" srcId="{3B27497F-C16C-4456-B332-B13520BDAFEE}" destId="{42712C18-8248-4F6D-B490-A09AF2198546}" srcOrd="0" destOrd="0" presId="urn:microsoft.com/office/officeart/2008/layout/LinedList"/>
    <dgm:cxn modelId="{5FD46D62-D1E8-419E-89C8-8D0AA660B892}" srcId="{E532E3E8-BB25-4CA2-87EF-58E8AB61CBCE}" destId="{DC6082F6-CF95-4AE9-A818-37607D6203DE}" srcOrd="0" destOrd="0" parTransId="{639B1138-A88B-47E1-AD00-C4B04172EBD9}" sibTransId="{C5C32679-AB54-4F10-BD4F-69AB50257035}"/>
    <dgm:cxn modelId="{84EA8679-5DEC-4473-9317-4D739E2C416B}" srcId="{E532E3E8-BB25-4CA2-87EF-58E8AB61CBCE}" destId="{3B27497F-C16C-4456-B332-B13520BDAFEE}" srcOrd="4" destOrd="0" parTransId="{42D6406F-AEE7-4EBF-8901-1F64DC9A2387}" sibTransId="{B335503A-8A98-4513-B0CE-6BDA11355C9B}"/>
    <dgm:cxn modelId="{EBA43F83-30A1-47D5-95AB-3F60A7761125}" srcId="{E532E3E8-BB25-4CA2-87EF-58E8AB61CBCE}" destId="{304BBB07-0707-4212-A856-481E36473052}" srcOrd="2" destOrd="0" parTransId="{D95DE671-4137-4C88-9F84-88531305217B}" sibTransId="{72489DFD-07EE-4748-A758-5D808FE7E965}"/>
    <dgm:cxn modelId="{5C3CDA83-9F72-4D30-8F83-34CEDEB6BBFF}" srcId="{E532E3E8-BB25-4CA2-87EF-58E8AB61CBCE}" destId="{BE50B4D5-A9C1-4D2A-8F6C-423A4361BB30}" srcOrd="1" destOrd="0" parTransId="{9485990B-9B59-4007-A16F-88CB00D8F133}" sibTransId="{7E59E9B8-6D20-4288-BD2A-4AE1F3BAF0DD}"/>
    <dgm:cxn modelId="{B683378E-FBAF-445D-8FC3-A9D7360B3F2A}" type="presOf" srcId="{BE50B4D5-A9C1-4D2A-8F6C-423A4361BB30}" destId="{8E1AEB4F-C5BD-48C3-84DF-8E5AAEC19163}" srcOrd="0" destOrd="0" presId="urn:microsoft.com/office/officeart/2008/layout/LinedList"/>
    <dgm:cxn modelId="{3A4870A8-5E5B-46EA-993F-20DC345D47C5}" type="presOf" srcId="{E532E3E8-BB25-4CA2-87EF-58E8AB61CBCE}" destId="{3B496095-86D7-49C6-8E3F-5BEB8A9CCE32}" srcOrd="0" destOrd="0" presId="urn:microsoft.com/office/officeart/2008/layout/LinedList"/>
    <dgm:cxn modelId="{17BB6DC7-D0DC-412A-A841-95424086CA5C}" type="presOf" srcId="{DC6082F6-CF95-4AE9-A818-37607D6203DE}" destId="{0E87946F-F61D-4EC8-B25D-B009874EE37F}" srcOrd="0" destOrd="0" presId="urn:microsoft.com/office/officeart/2008/layout/LinedList"/>
    <dgm:cxn modelId="{CA197ACF-1201-4B56-9BE8-B3F543F872C1}" type="presOf" srcId="{E765A634-F9E2-479F-8BC8-787E9571ADBD}" destId="{C8AA36F0-3640-4736-8550-A3EB36574182}" srcOrd="0" destOrd="0" presId="urn:microsoft.com/office/officeart/2008/layout/LinedList"/>
    <dgm:cxn modelId="{0C3778ED-F19D-429B-9469-B7A645D2021F}" srcId="{E532E3E8-BB25-4CA2-87EF-58E8AB61CBCE}" destId="{E765A634-F9E2-479F-8BC8-787E9571ADBD}" srcOrd="3" destOrd="0" parTransId="{E02CDA1D-7E41-4671-A627-03D27F49F236}" sibTransId="{3B324C03-4F4C-40C4-B2E7-4CDFB0B1FD33}"/>
    <dgm:cxn modelId="{897B0FF8-4A3A-405C-ABEB-B1356ABC5148}" type="presOf" srcId="{304BBB07-0707-4212-A856-481E36473052}" destId="{B52CF51C-7A08-42F0-A8D3-BD3C94DB14D0}" srcOrd="0" destOrd="0" presId="urn:microsoft.com/office/officeart/2008/layout/LinedList"/>
    <dgm:cxn modelId="{584E977E-017C-4FED-97FE-E14BB6E0BDEF}" type="presParOf" srcId="{3B496095-86D7-49C6-8E3F-5BEB8A9CCE32}" destId="{FDAD454C-78E2-49CF-B8C9-3C677B313EDD}" srcOrd="0" destOrd="0" presId="urn:microsoft.com/office/officeart/2008/layout/LinedList"/>
    <dgm:cxn modelId="{8CD6CC3A-A780-4A79-A14F-E90ABF092180}" type="presParOf" srcId="{3B496095-86D7-49C6-8E3F-5BEB8A9CCE32}" destId="{99F41DA6-05E4-4D63-A9B8-FCC2706EEC21}" srcOrd="1" destOrd="0" presId="urn:microsoft.com/office/officeart/2008/layout/LinedList"/>
    <dgm:cxn modelId="{5D9A040A-D401-4ECA-9732-0FD721B87409}" type="presParOf" srcId="{99F41DA6-05E4-4D63-A9B8-FCC2706EEC21}" destId="{0E87946F-F61D-4EC8-B25D-B009874EE37F}" srcOrd="0" destOrd="0" presId="urn:microsoft.com/office/officeart/2008/layout/LinedList"/>
    <dgm:cxn modelId="{69269792-511E-41A7-B568-2B92FD8B983D}" type="presParOf" srcId="{99F41DA6-05E4-4D63-A9B8-FCC2706EEC21}" destId="{12A47689-C789-48BC-8223-340555D793AC}" srcOrd="1" destOrd="0" presId="urn:microsoft.com/office/officeart/2008/layout/LinedList"/>
    <dgm:cxn modelId="{90D1338E-23BD-4009-B980-BF14EDC3FF5C}" type="presParOf" srcId="{3B496095-86D7-49C6-8E3F-5BEB8A9CCE32}" destId="{C7487A45-79FD-4D49-BB22-8E0B218D9F58}" srcOrd="2" destOrd="0" presId="urn:microsoft.com/office/officeart/2008/layout/LinedList"/>
    <dgm:cxn modelId="{4B209E1A-7437-42B3-A52C-66694F7AA9A5}" type="presParOf" srcId="{3B496095-86D7-49C6-8E3F-5BEB8A9CCE32}" destId="{37F0F751-77B1-41C7-8D25-436965098CA5}" srcOrd="3" destOrd="0" presId="urn:microsoft.com/office/officeart/2008/layout/LinedList"/>
    <dgm:cxn modelId="{1930FF3A-BB51-4113-8DC8-686F0E31F796}" type="presParOf" srcId="{37F0F751-77B1-41C7-8D25-436965098CA5}" destId="{8E1AEB4F-C5BD-48C3-84DF-8E5AAEC19163}" srcOrd="0" destOrd="0" presId="urn:microsoft.com/office/officeart/2008/layout/LinedList"/>
    <dgm:cxn modelId="{9209C44B-4DCE-4961-891B-9D95B172CABE}" type="presParOf" srcId="{37F0F751-77B1-41C7-8D25-436965098CA5}" destId="{5E220D08-A74F-4884-B04C-E27E7AD2428E}" srcOrd="1" destOrd="0" presId="urn:microsoft.com/office/officeart/2008/layout/LinedList"/>
    <dgm:cxn modelId="{9B463255-B177-441D-B2A5-7D1CBE70F355}" type="presParOf" srcId="{3B496095-86D7-49C6-8E3F-5BEB8A9CCE32}" destId="{C074CD6E-5729-4AE7-858E-46AD61E27698}" srcOrd="4" destOrd="0" presId="urn:microsoft.com/office/officeart/2008/layout/LinedList"/>
    <dgm:cxn modelId="{FDAAD3D5-4386-40F9-84CB-AC40FE30DDE8}" type="presParOf" srcId="{3B496095-86D7-49C6-8E3F-5BEB8A9CCE32}" destId="{9875A8AC-CAF1-4090-A0AD-F8B2A5BCC6BC}" srcOrd="5" destOrd="0" presId="urn:microsoft.com/office/officeart/2008/layout/LinedList"/>
    <dgm:cxn modelId="{E1C7E8F6-EC9B-44C9-A1F2-A2D509FDC20F}" type="presParOf" srcId="{9875A8AC-CAF1-4090-A0AD-F8B2A5BCC6BC}" destId="{B52CF51C-7A08-42F0-A8D3-BD3C94DB14D0}" srcOrd="0" destOrd="0" presId="urn:microsoft.com/office/officeart/2008/layout/LinedList"/>
    <dgm:cxn modelId="{F17F681A-FF59-46BE-A2F9-A436273028B5}" type="presParOf" srcId="{9875A8AC-CAF1-4090-A0AD-F8B2A5BCC6BC}" destId="{F8873E4A-52BD-4449-B9C3-5C46CE62F380}" srcOrd="1" destOrd="0" presId="urn:microsoft.com/office/officeart/2008/layout/LinedList"/>
    <dgm:cxn modelId="{038F3CF3-E9F7-448B-A1D4-C90010120823}" type="presParOf" srcId="{3B496095-86D7-49C6-8E3F-5BEB8A9CCE32}" destId="{165E978D-E80E-4AFE-8AF7-EE4092C4DDAF}" srcOrd="6" destOrd="0" presId="urn:microsoft.com/office/officeart/2008/layout/LinedList"/>
    <dgm:cxn modelId="{73248AB8-8BF7-4E29-B5E3-02E6354FD9B8}" type="presParOf" srcId="{3B496095-86D7-49C6-8E3F-5BEB8A9CCE32}" destId="{A9DAD135-A87D-4AEF-A1D8-55B34E6379E2}" srcOrd="7" destOrd="0" presId="urn:microsoft.com/office/officeart/2008/layout/LinedList"/>
    <dgm:cxn modelId="{ED7F4E53-51D6-40A1-86A5-D4C3E389A392}" type="presParOf" srcId="{A9DAD135-A87D-4AEF-A1D8-55B34E6379E2}" destId="{C8AA36F0-3640-4736-8550-A3EB36574182}" srcOrd="0" destOrd="0" presId="urn:microsoft.com/office/officeart/2008/layout/LinedList"/>
    <dgm:cxn modelId="{D854EE02-68F8-42CC-A31B-CFCB35314475}" type="presParOf" srcId="{A9DAD135-A87D-4AEF-A1D8-55B34E6379E2}" destId="{807C6284-D4DF-4D5F-8722-674B444F90F2}" srcOrd="1" destOrd="0" presId="urn:microsoft.com/office/officeart/2008/layout/LinedList"/>
    <dgm:cxn modelId="{5317B4CE-8C55-4E62-86C7-B9D4521748FA}" type="presParOf" srcId="{3B496095-86D7-49C6-8E3F-5BEB8A9CCE32}" destId="{78A5515B-BAE4-42A9-85BB-D5404883F111}" srcOrd="8" destOrd="0" presId="urn:microsoft.com/office/officeart/2008/layout/LinedList"/>
    <dgm:cxn modelId="{3EF5662A-6138-4FFD-9E60-92BC6802E9B0}" type="presParOf" srcId="{3B496095-86D7-49C6-8E3F-5BEB8A9CCE32}" destId="{35F0E740-C52F-43A5-852A-845C6FD24D27}" srcOrd="9" destOrd="0" presId="urn:microsoft.com/office/officeart/2008/layout/LinedList"/>
    <dgm:cxn modelId="{10C7A54E-DDE6-4936-9D94-BE16945576AA}" type="presParOf" srcId="{35F0E740-C52F-43A5-852A-845C6FD24D27}" destId="{42712C18-8248-4F6D-B490-A09AF2198546}" srcOrd="0" destOrd="0" presId="urn:microsoft.com/office/officeart/2008/layout/LinedList"/>
    <dgm:cxn modelId="{AB645114-12AD-4D9D-8B30-6DE2A995BD2C}" type="presParOf" srcId="{35F0E740-C52F-43A5-852A-845C6FD24D27}" destId="{7B1C3732-A52D-4B34-87C5-BC0E14DAF8B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Piloting</a:t>
          </a:r>
          <a:r>
            <a:rPr lang="es-ES" sz="2400" dirty="0"/>
            <a:t> plan</a:t>
          </a:r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8"/>
      <dgm:spPr/>
    </dgm:pt>
    <dgm:pt modelId="{C4A533E3-7224-423A-9AC9-FDA426284205}" type="pres">
      <dgm:prSet presAssocID="{7D71E3F5-2027-4749-9F49-DE285C6A769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8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8"/>
      <dgm:spPr/>
    </dgm:pt>
    <dgm:pt modelId="{94DE3EF5-7895-43C6-885A-3A72928D3B86}" type="pres">
      <dgm:prSet presAssocID="{9D39821C-CDD3-4B19-BF29-F19C58A1BA89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8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8"/>
      <dgm:spPr/>
    </dgm:pt>
    <dgm:pt modelId="{72A7AE68-6B5D-495C-94B9-80F7DDDAF6E5}" type="pres">
      <dgm:prSet presAssocID="{44A510E2-298C-4277-AA69-A675903C5FF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8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8"/>
      <dgm:spPr/>
    </dgm:pt>
    <dgm:pt modelId="{2EE1BD56-3767-4605-8CD0-48453BB2094B}" type="pres">
      <dgm:prSet presAssocID="{B1080C5C-4D83-4C81-9DD6-04CD4D54871E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8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4" presStyleCnt="8"/>
      <dgm:spPr/>
    </dgm:pt>
    <dgm:pt modelId="{9C5E21DE-0560-48BA-97FA-3FDCCEA65850}" type="pres">
      <dgm:prSet presAssocID="{FCDB1593-13E0-4B60-AEA5-DA5AC5AE9821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4" presStyleCnt="8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5" presStyleCnt="8"/>
      <dgm:spPr/>
    </dgm:pt>
    <dgm:pt modelId="{4202C684-E266-4A85-85EA-304A1AAFF6D1}" type="pres">
      <dgm:prSet presAssocID="{349428EE-5D12-4835-8B27-04708DA2DBF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5" presStyleCnt="8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6" presStyleCnt="8"/>
      <dgm:spPr/>
    </dgm:pt>
    <dgm:pt modelId="{A63B7F35-4B34-4158-AB4D-5BB1CB58C7A2}" type="pres">
      <dgm:prSet presAssocID="{9B9AF4C5-D9AC-4AD3-963F-9DAE755AE47D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6" presStyleCnt="8">
        <dgm:presLayoutVars>
          <dgm:chMax val="0"/>
          <dgm:chPref val="0"/>
        </dgm:presLayoutVars>
      </dgm:prSet>
      <dgm:spPr/>
    </dgm:pt>
    <dgm:pt modelId="{D2D09F88-ECFD-41F7-ABAC-D0BC1DB5EE83}" type="pres">
      <dgm:prSet presAssocID="{04FA16F6-CCE8-4665-A919-1EE982CBB458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7" presStyleCnt="8"/>
      <dgm:spPr/>
    </dgm:pt>
    <dgm:pt modelId="{9E47A018-70DD-4556-A30F-71D678A0B5C6}" type="pres">
      <dgm:prSet presAssocID="{2B95C356-933B-49A9-A180-1C3DD45E93D2}" presName="iconRect" presStyleLbl="node1" presStyleIdx="7" presStyleCnt="8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D9E65D04-554F-4B67-8759-2EF38EA584B5}" srcId="{6AD48AE2-0E04-4F0D-8119-0C2E75A12CB4}" destId="{2B95C356-933B-49A9-A180-1C3DD45E93D2}" srcOrd="7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08CF5B43-BF62-48F7-934C-A6BAAB2F36BD}" srcId="{6AD48AE2-0E04-4F0D-8119-0C2E75A12CB4}" destId="{9B9AF4C5-D9AC-4AD3-963F-9DAE755AE47D}" srcOrd="6" destOrd="0" parTransId="{8CD22F7D-469B-4F62-93EF-28959A028B6D}" sibTransId="{04FA16F6-CCE8-4665-A919-1EE982CBB458}"/>
    <dgm:cxn modelId="{AF009193-AAC4-4675-9280-CA9503DE2B82}" srcId="{6AD48AE2-0E04-4F0D-8119-0C2E75A12CB4}" destId="{349428EE-5D12-4835-8B27-04708DA2DBF2}" srcOrd="5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F2E04AA8-4845-4F52-A6D0-0DC92721C9F3}" type="presOf" srcId="{9B9AF4C5-D9AC-4AD3-963F-9DAE755AE47D}" destId="{42F2C25C-093D-433D-BEB7-82ECB1CB7488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4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54D64547-68F2-4D75-B679-127736C4ADCD}" type="presParOf" srcId="{8D5F4D9D-0AF0-4DFD-B88D-14426912A5C1}" destId="{88F8FAB5-8871-4842-9217-4D034E9E1404}" srcOrd="2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3" destOrd="0" presId="urn:microsoft.com/office/officeart/2018/2/layout/IconVerticalSolidList"/>
    <dgm:cxn modelId="{02031471-A48F-48BD-A9AC-D21D43744C8C}" type="presParOf" srcId="{8D5F4D9D-0AF0-4DFD-B88D-14426912A5C1}" destId="{9BA41D81-CDF8-43F4-9942-BB65E1A4932D}" srcOrd="4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5" destOrd="0" presId="urn:microsoft.com/office/officeart/2018/2/layout/IconVerticalSolidList"/>
    <dgm:cxn modelId="{AA675E1A-C236-48A4-8514-EC904F916BC1}" type="presParOf" srcId="{8D5F4D9D-0AF0-4DFD-B88D-14426912A5C1}" destId="{9DB76F92-61EA-42D3-9D60-F580786EB92D}" srcOrd="6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7" destOrd="0" presId="urn:microsoft.com/office/officeart/2018/2/layout/IconVerticalSolidList"/>
    <dgm:cxn modelId="{F1B8F1AE-8182-4B73-A24E-D4CAA00FB78E}" type="presParOf" srcId="{8D5F4D9D-0AF0-4DFD-B88D-14426912A5C1}" destId="{B561EA69-6992-4C8D-BC4B-CFA50452E9F5}" srcOrd="8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9" destOrd="0" presId="urn:microsoft.com/office/officeart/2018/2/layout/IconVerticalSolidList"/>
    <dgm:cxn modelId="{49A56AC5-C298-40FF-B724-9BF43B9BA5F5}" type="presParOf" srcId="{8D5F4D9D-0AF0-4DFD-B88D-14426912A5C1}" destId="{4DDBF2DD-E53F-4900-81C9-B05F1F7089D6}" srcOrd="10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1" destOrd="0" presId="urn:microsoft.com/office/officeart/2018/2/layout/IconVerticalSolidList"/>
    <dgm:cxn modelId="{0534387B-A58D-407B-A20B-ED1AE7954EC2}" type="presParOf" srcId="{8D5F4D9D-0AF0-4DFD-B88D-14426912A5C1}" destId="{20237B45-E75C-4D9E-890A-5B0799BDB6A4}" srcOrd="12" destOrd="0" presId="urn:microsoft.com/office/officeart/2018/2/layout/IconVerticalSolidList"/>
    <dgm:cxn modelId="{C5DDF7D7-5EED-4BCF-AECD-6881F2FF08DF}" type="presParOf" srcId="{20237B45-E75C-4D9E-890A-5B0799BDB6A4}" destId="{094DB750-5F35-439C-BAAA-B13B39161EC4}" srcOrd="0" destOrd="0" presId="urn:microsoft.com/office/officeart/2018/2/layout/IconVerticalSolidList"/>
    <dgm:cxn modelId="{CE5CE50C-F386-4D89-B39A-F086847A0E9B}" type="presParOf" srcId="{20237B45-E75C-4D9E-890A-5B0799BDB6A4}" destId="{A63B7F35-4B34-4158-AB4D-5BB1CB58C7A2}" srcOrd="1" destOrd="0" presId="urn:microsoft.com/office/officeart/2018/2/layout/IconVerticalSolidList"/>
    <dgm:cxn modelId="{B55BB249-51B6-4159-8012-81F7F1F889BF}" type="presParOf" srcId="{20237B45-E75C-4D9E-890A-5B0799BDB6A4}" destId="{309B22BA-94E7-47E0-8716-5339647C2D76}" srcOrd="2" destOrd="0" presId="urn:microsoft.com/office/officeart/2018/2/layout/IconVerticalSolidList"/>
    <dgm:cxn modelId="{5191FBB6-BB62-4E3B-9F2A-9F0050028852}" type="presParOf" srcId="{20237B45-E75C-4D9E-890A-5B0799BDB6A4}" destId="{42F2C25C-093D-433D-BEB7-82ECB1CB7488}" srcOrd="3" destOrd="0" presId="urn:microsoft.com/office/officeart/2018/2/layout/IconVerticalSolidList"/>
    <dgm:cxn modelId="{ED28FD42-B472-423C-8CB6-59E3EF5154DC}" type="presParOf" srcId="{8D5F4D9D-0AF0-4DFD-B88D-14426912A5C1}" destId="{D2D09F88-ECFD-41F7-ABAC-D0BC1DB5EE83}" srcOrd="13" destOrd="0" presId="urn:microsoft.com/office/officeart/2018/2/layout/IconVerticalSolidList"/>
    <dgm:cxn modelId="{25ADEF3B-A9EC-4959-B536-F732C8745AFD}" type="presParOf" srcId="{8D5F4D9D-0AF0-4DFD-B88D-14426912A5C1}" destId="{FD97F7AB-F343-4BBB-A22E-3504492DE388}" srcOrd="14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Piloting</a:t>
          </a:r>
          <a:r>
            <a:rPr lang="es-ES" sz="2400" dirty="0"/>
            <a:t> plan</a:t>
          </a:r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8"/>
      <dgm:spPr/>
    </dgm:pt>
    <dgm:pt modelId="{C4A533E3-7224-423A-9AC9-FDA426284205}" type="pres">
      <dgm:prSet presAssocID="{7D71E3F5-2027-4749-9F49-DE285C6A769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8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8"/>
      <dgm:spPr/>
    </dgm:pt>
    <dgm:pt modelId="{94DE3EF5-7895-43C6-885A-3A72928D3B86}" type="pres">
      <dgm:prSet presAssocID="{9D39821C-CDD3-4B19-BF29-F19C58A1BA89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8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8"/>
      <dgm:spPr/>
    </dgm:pt>
    <dgm:pt modelId="{72A7AE68-6B5D-495C-94B9-80F7DDDAF6E5}" type="pres">
      <dgm:prSet presAssocID="{44A510E2-298C-4277-AA69-A675903C5FF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8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8"/>
      <dgm:spPr/>
    </dgm:pt>
    <dgm:pt modelId="{2EE1BD56-3767-4605-8CD0-48453BB2094B}" type="pres">
      <dgm:prSet presAssocID="{B1080C5C-4D83-4C81-9DD6-04CD4D54871E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8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4" presStyleCnt="8"/>
      <dgm:spPr/>
    </dgm:pt>
    <dgm:pt modelId="{9C5E21DE-0560-48BA-97FA-3FDCCEA65850}" type="pres">
      <dgm:prSet presAssocID="{FCDB1593-13E0-4B60-AEA5-DA5AC5AE9821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4" presStyleCnt="8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5" presStyleCnt="8"/>
      <dgm:spPr/>
    </dgm:pt>
    <dgm:pt modelId="{4202C684-E266-4A85-85EA-304A1AAFF6D1}" type="pres">
      <dgm:prSet presAssocID="{349428EE-5D12-4835-8B27-04708DA2DBF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5" presStyleCnt="8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6" presStyleCnt="8"/>
      <dgm:spPr/>
    </dgm:pt>
    <dgm:pt modelId="{A63B7F35-4B34-4158-AB4D-5BB1CB58C7A2}" type="pres">
      <dgm:prSet presAssocID="{9B9AF4C5-D9AC-4AD3-963F-9DAE755AE47D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6" presStyleCnt="8">
        <dgm:presLayoutVars>
          <dgm:chMax val="0"/>
          <dgm:chPref val="0"/>
        </dgm:presLayoutVars>
      </dgm:prSet>
      <dgm:spPr/>
    </dgm:pt>
    <dgm:pt modelId="{D2D09F88-ECFD-41F7-ABAC-D0BC1DB5EE83}" type="pres">
      <dgm:prSet presAssocID="{04FA16F6-CCE8-4665-A919-1EE982CBB458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7" presStyleCnt="8"/>
      <dgm:spPr/>
    </dgm:pt>
    <dgm:pt modelId="{9E47A018-70DD-4556-A30F-71D678A0B5C6}" type="pres">
      <dgm:prSet presAssocID="{2B95C356-933B-49A9-A180-1C3DD45E93D2}" presName="iconRect" presStyleLbl="node1" presStyleIdx="7" presStyleCnt="8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D9E65D04-554F-4B67-8759-2EF38EA584B5}" srcId="{6AD48AE2-0E04-4F0D-8119-0C2E75A12CB4}" destId="{2B95C356-933B-49A9-A180-1C3DD45E93D2}" srcOrd="7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08CF5B43-BF62-48F7-934C-A6BAAB2F36BD}" srcId="{6AD48AE2-0E04-4F0D-8119-0C2E75A12CB4}" destId="{9B9AF4C5-D9AC-4AD3-963F-9DAE755AE47D}" srcOrd="6" destOrd="0" parTransId="{8CD22F7D-469B-4F62-93EF-28959A028B6D}" sibTransId="{04FA16F6-CCE8-4665-A919-1EE982CBB458}"/>
    <dgm:cxn modelId="{AF009193-AAC4-4675-9280-CA9503DE2B82}" srcId="{6AD48AE2-0E04-4F0D-8119-0C2E75A12CB4}" destId="{349428EE-5D12-4835-8B27-04708DA2DBF2}" srcOrd="5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F2E04AA8-4845-4F52-A6D0-0DC92721C9F3}" type="presOf" srcId="{9B9AF4C5-D9AC-4AD3-963F-9DAE755AE47D}" destId="{42F2C25C-093D-433D-BEB7-82ECB1CB7488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4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54D64547-68F2-4D75-B679-127736C4ADCD}" type="presParOf" srcId="{8D5F4D9D-0AF0-4DFD-B88D-14426912A5C1}" destId="{88F8FAB5-8871-4842-9217-4D034E9E1404}" srcOrd="2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3" destOrd="0" presId="urn:microsoft.com/office/officeart/2018/2/layout/IconVerticalSolidList"/>
    <dgm:cxn modelId="{02031471-A48F-48BD-A9AC-D21D43744C8C}" type="presParOf" srcId="{8D5F4D9D-0AF0-4DFD-B88D-14426912A5C1}" destId="{9BA41D81-CDF8-43F4-9942-BB65E1A4932D}" srcOrd="4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5" destOrd="0" presId="urn:microsoft.com/office/officeart/2018/2/layout/IconVerticalSolidList"/>
    <dgm:cxn modelId="{AA675E1A-C236-48A4-8514-EC904F916BC1}" type="presParOf" srcId="{8D5F4D9D-0AF0-4DFD-B88D-14426912A5C1}" destId="{9DB76F92-61EA-42D3-9D60-F580786EB92D}" srcOrd="6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7" destOrd="0" presId="urn:microsoft.com/office/officeart/2018/2/layout/IconVerticalSolidList"/>
    <dgm:cxn modelId="{F1B8F1AE-8182-4B73-A24E-D4CAA00FB78E}" type="presParOf" srcId="{8D5F4D9D-0AF0-4DFD-B88D-14426912A5C1}" destId="{B561EA69-6992-4C8D-BC4B-CFA50452E9F5}" srcOrd="8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9" destOrd="0" presId="urn:microsoft.com/office/officeart/2018/2/layout/IconVerticalSolidList"/>
    <dgm:cxn modelId="{49A56AC5-C298-40FF-B724-9BF43B9BA5F5}" type="presParOf" srcId="{8D5F4D9D-0AF0-4DFD-B88D-14426912A5C1}" destId="{4DDBF2DD-E53F-4900-81C9-B05F1F7089D6}" srcOrd="10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1" destOrd="0" presId="urn:microsoft.com/office/officeart/2018/2/layout/IconVerticalSolidList"/>
    <dgm:cxn modelId="{0534387B-A58D-407B-A20B-ED1AE7954EC2}" type="presParOf" srcId="{8D5F4D9D-0AF0-4DFD-B88D-14426912A5C1}" destId="{20237B45-E75C-4D9E-890A-5B0799BDB6A4}" srcOrd="12" destOrd="0" presId="urn:microsoft.com/office/officeart/2018/2/layout/IconVerticalSolidList"/>
    <dgm:cxn modelId="{C5DDF7D7-5EED-4BCF-AECD-6881F2FF08DF}" type="presParOf" srcId="{20237B45-E75C-4D9E-890A-5B0799BDB6A4}" destId="{094DB750-5F35-439C-BAAA-B13B39161EC4}" srcOrd="0" destOrd="0" presId="urn:microsoft.com/office/officeart/2018/2/layout/IconVerticalSolidList"/>
    <dgm:cxn modelId="{CE5CE50C-F386-4D89-B39A-F086847A0E9B}" type="presParOf" srcId="{20237B45-E75C-4D9E-890A-5B0799BDB6A4}" destId="{A63B7F35-4B34-4158-AB4D-5BB1CB58C7A2}" srcOrd="1" destOrd="0" presId="urn:microsoft.com/office/officeart/2018/2/layout/IconVerticalSolidList"/>
    <dgm:cxn modelId="{B55BB249-51B6-4159-8012-81F7F1F889BF}" type="presParOf" srcId="{20237B45-E75C-4D9E-890A-5B0799BDB6A4}" destId="{309B22BA-94E7-47E0-8716-5339647C2D76}" srcOrd="2" destOrd="0" presId="urn:microsoft.com/office/officeart/2018/2/layout/IconVerticalSolidList"/>
    <dgm:cxn modelId="{5191FBB6-BB62-4E3B-9F2A-9F0050028852}" type="presParOf" srcId="{20237B45-E75C-4D9E-890A-5B0799BDB6A4}" destId="{42F2C25C-093D-433D-BEB7-82ECB1CB7488}" srcOrd="3" destOrd="0" presId="urn:microsoft.com/office/officeart/2018/2/layout/IconVerticalSolidList"/>
    <dgm:cxn modelId="{ED28FD42-B472-423C-8CB6-59E3EF5154DC}" type="presParOf" srcId="{8D5F4D9D-0AF0-4DFD-B88D-14426912A5C1}" destId="{D2D09F88-ECFD-41F7-ABAC-D0BC1DB5EE83}" srcOrd="13" destOrd="0" presId="urn:microsoft.com/office/officeart/2018/2/layout/IconVerticalSolidList"/>
    <dgm:cxn modelId="{25ADEF3B-A9EC-4959-B536-F732C8745AFD}" type="presParOf" srcId="{8D5F4D9D-0AF0-4DFD-B88D-14426912A5C1}" destId="{FD97F7AB-F343-4BBB-A22E-3504492DE388}" srcOrd="14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Piloting</a:t>
          </a:r>
          <a:r>
            <a:rPr lang="es-ES" sz="2400" dirty="0"/>
            <a:t> plan</a:t>
          </a:r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8"/>
      <dgm:spPr/>
    </dgm:pt>
    <dgm:pt modelId="{C4A533E3-7224-423A-9AC9-FDA426284205}" type="pres">
      <dgm:prSet presAssocID="{7D71E3F5-2027-4749-9F49-DE285C6A769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8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8"/>
      <dgm:spPr/>
    </dgm:pt>
    <dgm:pt modelId="{94DE3EF5-7895-43C6-885A-3A72928D3B86}" type="pres">
      <dgm:prSet presAssocID="{9D39821C-CDD3-4B19-BF29-F19C58A1BA89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8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8"/>
      <dgm:spPr/>
    </dgm:pt>
    <dgm:pt modelId="{72A7AE68-6B5D-495C-94B9-80F7DDDAF6E5}" type="pres">
      <dgm:prSet presAssocID="{44A510E2-298C-4277-AA69-A675903C5FF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8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8"/>
      <dgm:spPr/>
    </dgm:pt>
    <dgm:pt modelId="{2EE1BD56-3767-4605-8CD0-48453BB2094B}" type="pres">
      <dgm:prSet presAssocID="{B1080C5C-4D83-4C81-9DD6-04CD4D54871E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8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4" presStyleCnt="8"/>
      <dgm:spPr/>
    </dgm:pt>
    <dgm:pt modelId="{9C5E21DE-0560-48BA-97FA-3FDCCEA65850}" type="pres">
      <dgm:prSet presAssocID="{FCDB1593-13E0-4B60-AEA5-DA5AC5AE9821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4" presStyleCnt="8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5" presStyleCnt="8"/>
      <dgm:spPr/>
    </dgm:pt>
    <dgm:pt modelId="{4202C684-E266-4A85-85EA-304A1AAFF6D1}" type="pres">
      <dgm:prSet presAssocID="{349428EE-5D12-4835-8B27-04708DA2DBF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5" presStyleCnt="8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6" presStyleCnt="8"/>
      <dgm:spPr/>
    </dgm:pt>
    <dgm:pt modelId="{A63B7F35-4B34-4158-AB4D-5BB1CB58C7A2}" type="pres">
      <dgm:prSet presAssocID="{9B9AF4C5-D9AC-4AD3-963F-9DAE755AE47D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6" presStyleCnt="8">
        <dgm:presLayoutVars>
          <dgm:chMax val="0"/>
          <dgm:chPref val="0"/>
        </dgm:presLayoutVars>
      </dgm:prSet>
      <dgm:spPr/>
    </dgm:pt>
    <dgm:pt modelId="{D2D09F88-ECFD-41F7-ABAC-D0BC1DB5EE83}" type="pres">
      <dgm:prSet presAssocID="{04FA16F6-CCE8-4665-A919-1EE982CBB458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7" presStyleCnt="8"/>
      <dgm:spPr/>
    </dgm:pt>
    <dgm:pt modelId="{9E47A018-70DD-4556-A30F-71D678A0B5C6}" type="pres">
      <dgm:prSet presAssocID="{2B95C356-933B-49A9-A180-1C3DD45E93D2}" presName="iconRect" presStyleLbl="node1" presStyleIdx="7" presStyleCnt="8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D9E65D04-554F-4B67-8759-2EF38EA584B5}" srcId="{6AD48AE2-0E04-4F0D-8119-0C2E75A12CB4}" destId="{2B95C356-933B-49A9-A180-1C3DD45E93D2}" srcOrd="7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08CF5B43-BF62-48F7-934C-A6BAAB2F36BD}" srcId="{6AD48AE2-0E04-4F0D-8119-0C2E75A12CB4}" destId="{9B9AF4C5-D9AC-4AD3-963F-9DAE755AE47D}" srcOrd="6" destOrd="0" parTransId="{8CD22F7D-469B-4F62-93EF-28959A028B6D}" sibTransId="{04FA16F6-CCE8-4665-A919-1EE982CBB458}"/>
    <dgm:cxn modelId="{AF009193-AAC4-4675-9280-CA9503DE2B82}" srcId="{6AD48AE2-0E04-4F0D-8119-0C2E75A12CB4}" destId="{349428EE-5D12-4835-8B27-04708DA2DBF2}" srcOrd="5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F2E04AA8-4845-4F52-A6D0-0DC92721C9F3}" type="presOf" srcId="{9B9AF4C5-D9AC-4AD3-963F-9DAE755AE47D}" destId="{42F2C25C-093D-433D-BEB7-82ECB1CB7488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4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54D64547-68F2-4D75-B679-127736C4ADCD}" type="presParOf" srcId="{8D5F4D9D-0AF0-4DFD-B88D-14426912A5C1}" destId="{88F8FAB5-8871-4842-9217-4D034E9E1404}" srcOrd="2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3" destOrd="0" presId="urn:microsoft.com/office/officeart/2018/2/layout/IconVerticalSolidList"/>
    <dgm:cxn modelId="{02031471-A48F-48BD-A9AC-D21D43744C8C}" type="presParOf" srcId="{8D5F4D9D-0AF0-4DFD-B88D-14426912A5C1}" destId="{9BA41D81-CDF8-43F4-9942-BB65E1A4932D}" srcOrd="4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5" destOrd="0" presId="urn:microsoft.com/office/officeart/2018/2/layout/IconVerticalSolidList"/>
    <dgm:cxn modelId="{AA675E1A-C236-48A4-8514-EC904F916BC1}" type="presParOf" srcId="{8D5F4D9D-0AF0-4DFD-B88D-14426912A5C1}" destId="{9DB76F92-61EA-42D3-9D60-F580786EB92D}" srcOrd="6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7" destOrd="0" presId="urn:microsoft.com/office/officeart/2018/2/layout/IconVerticalSolidList"/>
    <dgm:cxn modelId="{F1B8F1AE-8182-4B73-A24E-D4CAA00FB78E}" type="presParOf" srcId="{8D5F4D9D-0AF0-4DFD-B88D-14426912A5C1}" destId="{B561EA69-6992-4C8D-BC4B-CFA50452E9F5}" srcOrd="8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9" destOrd="0" presId="urn:microsoft.com/office/officeart/2018/2/layout/IconVerticalSolidList"/>
    <dgm:cxn modelId="{49A56AC5-C298-40FF-B724-9BF43B9BA5F5}" type="presParOf" srcId="{8D5F4D9D-0AF0-4DFD-B88D-14426912A5C1}" destId="{4DDBF2DD-E53F-4900-81C9-B05F1F7089D6}" srcOrd="10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1" destOrd="0" presId="urn:microsoft.com/office/officeart/2018/2/layout/IconVerticalSolidList"/>
    <dgm:cxn modelId="{0534387B-A58D-407B-A20B-ED1AE7954EC2}" type="presParOf" srcId="{8D5F4D9D-0AF0-4DFD-B88D-14426912A5C1}" destId="{20237B45-E75C-4D9E-890A-5B0799BDB6A4}" srcOrd="12" destOrd="0" presId="urn:microsoft.com/office/officeart/2018/2/layout/IconVerticalSolidList"/>
    <dgm:cxn modelId="{C5DDF7D7-5EED-4BCF-AECD-6881F2FF08DF}" type="presParOf" srcId="{20237B45-E75C-4D9E-890A-5B0799BDB6A4}" destId="{094DB750-5F35-439C-BAAA-B13B39161EC4}" srcOrd="0" destOrd="0" presId="urn:microsoft.com/office/officeart/2018/2/layout/IconVerticalSolidList"/>
    <dgm:cxn modelId="{CE5CE50C-F386-4D89-B39A-F086847A0E9B}" type="presParOf" srcId="{20237B45-E75C-4D9E-890A-5B0799BDB6A4}" destId="{A63B7F35-4B34-4158-AB4D-5BB1CB58C7A2}" srcOrd="1" destOrd="0" presId="urn:microsoft.com/office/officeart/2018/2/layout/IconVerticalSolidList"/>
    <dgm:cxn modelId="{B55BB249-51B6-4159-8012-81F7F1F889BF}" type="presParOf" srcId="{20237B45-E75C-4D9E-890A-5B0799BDB6A4}" destId="{309B22BA-94E7-47E0-8716-5339647C2D76}" srcOrd="2" destOrd="0" presId="urn:microsoft.com/office/officeart/2018/2/layout/IconVerticalSolidList"/>
    <dgm:cxn modelId="{5191FBB6-BB62-4E3B-9F2A-9F0050028852}" type="presParOf" srcId="{20237B45-E75C-4D9E-890A-5B0799BDB6A4}" destId="{42F2C25C-093D-433D-BEB7-82ECB1CB7488}" srcOrd="3" destOrd="0" presId="urn:microsoft.com/office/officeart/2018/2/layout/IconVerticalSolidList"/>
    <dgm:cxn modelId="{ED28FD42-B472-423C-8CB6-59E3EF5154DC}" type="presParOf" srcId="{8D5F4D9D-0AF0-4DFD-B88D-14426912A5C1}" destId="{D2D09F88-ECFD-41F7-ABAC-D0BC1DB5EE83}" srcOrd="13" destOrd="0" presId="urn:microsoft.com/office/officeart/2018/2/layout/IconVerticalSolidList"/>
    <dgm:cxn modelId="{25ADEF3B-A9EC-4959-B536-F732C8745AFD}" type="presParOf" srcId="{8D5F4D9D-0AF0-4DFD-B88D-14426912A5C1}" destId="{FD97F7AB-F343-4BBB-A22E-3504492DE388}" srcOrd="14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5378C9A-90AF-4149-9706-E4E1EB6960B8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4510A43-2A1E-4D06-9B22-56349B6F484D}">
      <dgm:prSet/>
      <dgm:spPr/>
      <dgm:t>
        <a:bodyPr/>
        <a:lstStyle/>
        <a:p>
          <a:pPr>
            <a:defRPr b="1"/>
          </a:pPr>
          <a:r>
            <a:rPr lang="es-ES" dirty="0" err="1"/>
            <a:t>Companies</a:t>
          </a:r>
          <a:endParaRPr lang="en-US" dirty="0"/>
        </a:p>
      </dgm:t>
    </dgm:pt>
    <dgm:pt modelId="{98D28BF5-9FF4-481A-BCAD-9140A7F6463F}" type="parTrans" cxnId="{B448E3E0-6D67-4DF2-9BDF-8F9574531989}">
      <dgm:prSet/>
      <dgm:spPr/>
      <dgm:t>
        <a:bodyPr/>
        <a:lstStyle/>
        <a:p>
          <a:endParaRPr lang="en-US"/>
        </a:p>
      </dgm:t>
    </dgm:pt>
    <dgm:pt modelId="{8BAC1298-91FE-43CA-8DAC-F7FBC557316C}" type="sibTrans" cxnId="{B448E3E0-6D67-4DF2-9BDF-8F9574531989}">
      <dgm:prSet phldrT="01"/>
      <dgm:spPr/>
      <dgm:t>
        <a:bodyPr/>
        <a:lstStyle/>
        <a:p>
          <a:endParaRPr lang="en-US" dirty="0"/>
        </a:p>
      </dgm:t>
    </dgm:pt>
    <dgm:pt modelId="{7628393D-5856-4B21-88E5-211D2E3378A2}">
      <dgm:prSet/>
      <dgm:spPr/>
      <dgm:t>
        <a:bodyPr/>
        <a:lstStyle/>
        <a:p>
          <a:r>
            <a:rPr lang="es-ES"/>
            <a:t>TieSoft: Rafael Sánchez</a:t>
          </a:r>
          <a:endParaRPr lang="en-US"/>
        </a:p>
      </dgm:t>
    </dgm:pt>
    <dgm:pt modelId="{4815ED04-157B-4A4D-835A-ADBA29BFF6BD}" type="parTrans" cxnId="{7BCC43C0-B265-42B5-8989-62EDEC5C8CCE}">
      <dgm:prSet/>
      <dgm:spPr/>
      <dgm:t>
        <a:bodyPr/>
        <a:lstStyle/>
        <a:p>
          <a:endParaRPr lang="en-US"/>
        </a:p>
      </dgm:t>
    </dgm:pt>
    <dgm:pt modelId="{DF96442E-D981-46E6-A1D6-CC24DCD6644E}" type="sibTrans" cxnId="{7BCC43C0-B265-42B5-8989-62EDEC5C8CCE}">
      <dgm:prSet/>
      <dgm:spPr/>
      <dgm:t>
        <a:bodyPr/>
        <a:lstStyle/>
        <a:p>
          <a:endParaRPr lang="en-US"/>
        </a:p>
      </dgm:t>
    </dgm:pt>
    <dgm:pt modelId="{1A1DC6FD-5D71-4999-9CE9-FEFB3949C8CC}">
      <dgm:prSet/>
      <dgm:spPr/>
      <dgm:t>
        <a:bodyPr/>
        <a:lstStyle/>
        <a:p>
          <a:r>
            <a:rPr lang="es-ES"/>
            <a:t>Dual Mirror Games: Daniel Marín</a:t>
          </a:r>
          <a:endParaRPr lang="en-US"/>
        </a:p>
      </dgm:t>
    </dgm:pt>
    <dgm:pt modelId="{CF36E3FC-6DD8-445D-B2C0-EB0E77079C87}" type="parTrans" cxnId="{776351FA-D131-4DD0-A830-B7ECF1AEEFF8}">
      <dgm:prSet/>
      <dgm:spPr/>
      <dgm:t>
        <a:bodyPr/>
        <a:lstStyle/>
        <a:p>
          <a:endParaRPr lang="en-US"/>
        </a:p>
      </dgm:t>
    </dgm:pt>
    <dgm:pt modelId="{A39E8E59-2DBD-46D3-97EC-ABCC503A8A30}" type="sibTrans" cxnId="{776351FA-D131-4DD0-A830-B7ECF1AEEFF8}">
      <dgm:prSet/>
      <dgm:spPr/>
      <dgm:t>
        <a:bodyPr/>
        <a:lstStyle/>
        <a:p>
          <a:endParaRPr lang="en-US"/>
        </a:p>
      </dgm:t>
    </dgm:pt>
    <dgm:pt modelId="{F329D048-B163-4E2E-8C04-7EC657F27C80}">
      <dgm:prSet/>
      <dgm:spPr/>
      <dgm:t>
        <a:bodyPr/>
        <a:lstStyle/>
        <a:p>
          <a:r>
            <a:rPr lang="es-ES"/>
            <a:t>Gunstar Studio: Rafael Casaucao</a:t>
          </a:r>
          <a:endParaRPr lang="en-US"/>
        </a:p>
      </dgm:t>
    </dgm:pt>
    <dgm:pt modelId="{E37EC314-D84C-41BA-B20C-60C2BFB8F57A}" type="parTrans" cxnId="{FC9F19CA-D3A9-4B6A-BFFD-1ECAC02B6198}">
      <dgm:prSet/>
      <dgm:spPr/>
      <dgm:t>
        <a:bodyPr/>
        <a:lstStyle/>
        <a:p>
          <a:endParaRPr lang="en-US"/>
        </a:p>
      </dgm:t>
    </dgm:pt>
    <dgm:pt modelId="{02F959C9-BA2B-4DC1-BE3B-7DDBC8709D7E}" type="sibTrans" cxnId="{FC9F19CA-D3A9-4B6A-BFFD-1ECAC02B6198}">
      <dgm:prSet/>
      <dgm:spPr/>
      <dgm:t>
        <a:bodyPr/>
        <a:lstStyle/>
        <a:p>
          <a:endParaRPr lang="en-US"/>
        </a:p>
      </dgm:t>
    </dgm:pt>
    <dgm:pt modelId="{B3EC0568-43CD-40AF-8658-51754BD60E62}">
      <dgm:prSet/>
      <dgm:spPr/>
      <dgm:t>
        <a:bodyPr/>
        <a:lstStyle/>
        <a:p>
          <a:pPr>
            <a:defRPr b="1"/>
          </a:pPr>
          <a:r>
            <a:rPr lang="es-ES" dirty="0"/>
            <a:t>Base </a:t>
          </a:r>
          <a:r>
            <a:rPr lang="es-ES" dirty="0" err="1"/>
            <a:t>members</a:t>
          </a:r>
          <a:endParaRPr lang="en-US" dirty="0"/>
        </a:p>
      </dgm:t>
    </dgm:pt>
    <dgm:pt modelId="{3CF78650-2802-44CE-BCC6-B6448B6D22D8}" type="parTrans" cxnId="{9D987453-76F7-4F5C-9EC3-7A4BF8183504}">
      <dgm:prSet/>
      <dgm:spPr/>
      <dgm:t>
        <a:bodyPr/>
        <a:lstStyle/>
        <a:p>
          <a:endParaRPr lang="en-US"/>
        </a:p>
      </dgm:t>
    </dgm:pt>
    <dgm:pt modelId="{18C6125E-B451-4FC5-9749-50CF6AE9C884}" type="sibTrans" cxnId="{9D987453-76F7-4F5C-9EC3-7A4BF8183504}">
      <dgm:prSet phldrT="02"/>
      <dgm:spPr/>
      <dgm:t>
        <a:bodyPr/>
        <a:lstStyle/>
        <a:p>
          <a:endParaRPr lang="en-US" dirty="0"/>
        </a:p>
      </dgm:t>
    </dgm:pt>
    <dgm:pt modelId="{DF4CACA5-344D-404C-B784-B6F16745EF0F}">
      <dgm:prSet/>
      <dgm:spPr/>
      <dgm:t>
        <a:bodyPr/>
        <a:lstStyle/>
        <a:p>
          <a:r>
            <a:rPr lang="es-ES"/>
            <a:t>Alberto Sánchez</a:t>
          </a:r>
          <a:endParaRPr lang="en-US"/>
        </a:p>
      </dgm:t>
    </dgm:pt>
    <dgm:pt modelId="{F871E810-6A10-4DA8-A34C-12567D2F620D}" type="parTrans" cxnId="{3C0DD1DD-93FA-4377-B422-DA7049FCE2D7}">
      <dgm:prSet/>
      <dgm:spPr/>
      <dgm:t>
        <a:bodyPr/>
        <a:lstStyle/>
        <a:p>
          <a:endParaRPr lang="en-US"/>
        </a:p>
      </dgm:t>
    </dgm:pt>
    <dgm:pt modelId="{2EB4B7D6-64E5-494C-968E-B2CE14F805E3}" type="sibTrans" cxnId="{3C0DD1DD-93FA-4377-B422-DA7049FCE2D7}">
      <dgm:prSet/>
      <dgm:spPr/>
      <dgm:t>
        <a:bodyPr/>
        <a:lstStyle/>
        <a:p>
          <a:endParaRPr lang="en-US"/>
        </a:p>
      </dgm:t>
    </dgm:pt>
    <dgm:pt modelId="{39E1E712-8C71-4ABD-B3E1-44334066FC9E}">
      <dgm:prSet/>
      <dgm:spPr/>
      <dgm:t>
        <a:bodyPr/>
        <a:lstStyle/>
        <a:p>
          <a:r>
            <a:rPr lang="es-ES"/>
            <a:t>Vinnicios Thyago Dias</a:t>
          </a:r>
          <a:endParaRPr lang="en-US"/>
        </a:p>
      </dgm:t>
    </dgm:pt>
    <dgm:pt modelId="{17FDE0FA-0D20-46DE-99CE-D8182BD38AEB}" type="parTrans" cxnId="{C698290A-87E3-4CB0-A7EF-FF108DF4D2FB}">
      <dgm:prSet/>
      <dgm:spPr/>
      <dgm:t>
        <a:bodyPr/>
        <a:lstStyle/>
        <a:p>
          <a:endParaRPr lang="en-US"/>
        </a:p>
      </dgm:t>
    </dgm:pt>
    <dgm:pt modelId="{EBF69D17-5C12-4806-96D8-42351C2FAAB7}" type="sibTrans" cxnId="{C698290A-87E3-4CB0-A7EF-FF108DF4D2FB}">
      <dgm:prSet/>
      <dgm:spPr/>
      <dgm:t>
        <a:bodyPr/>
        <a:lstStyle/>
        <a:p>
          <a:endParaRPr lang="en-US"/>
        </a:p>
      </dgm:t>
    </dgm:pt>
    <dgm:pt modelId="{A25537AE-47D6-4685-A5CF-8C87D06E2C71}">
      <dgm:prSet/>
      <dgm:spPr/>
      <dgm:t>
        <a:bodyPr/>
        <a:lstStyle/>
        <a:p>
          <a:r>
            <a:rPr lang="es-ES" dirty="0"/>
            <a:t>Francisco Sánchez</a:t>
          </a:r>
          <a:endParaRPr lang="en-US" dirty="0"/>
        </a:p>
      </dgm:t>
    </dgm:pt>
    <dgm:pt modelId="{89D172A3-6AAB-4C71-B862-1D3DCD06B027}" type="parTrans" cxnId="{C5E51AED-F963-4FB7-923E-3B8C36524F7E}">
      <dgm:prSet/>
      <dgm:spPr/>
      <dgm:t>
        <a:bodyPr/>
        <a:lstStyle/>
        <a:p>
          <a:endParaRPr lang="en-US"/>
        </a:p>
      </dgm:t>
    </dgm:pt>
    <dgm:pt modelId="{C738DE53-C529-417D-B0DB-42A8B29E9442}" type="sibTrans" cxnId="{C5E51AED-F963-4FB7-923E-3B8C36524F7E}">
      <dgm:prSet/>
      <dgm:spPr/>
      <dgm:t>
        <a:bodyPr/>
        <a:lstStyle/>
        <a:p>
          <a:endParaRPr lang="en-US"/>
        </a:p>
      </dgm:t>
    </dgm:pt>
    <dgm:pt modelId="{ED58F199-E416-4CC7-9ED4-229522F3A26C}" type="pres">
      <dgm:prSet presAssocID="{75378C9A-90AF-4149-9706-E4E1EB6960B8}" presName="Name0" presStyleCnt="0">
        <dgm:presLayoutVars>
          <dgm:animLvl val="lvl"/>
          <dgm:resizeHandles val="exact"/>
        </dgm:presLayoutVars>
      </dgm:prSet>
      <dgm:spPr/>
    </dgm:pt>
    <dgm:pt modelId="{E1D1F6C9-DF17-4DB7-9509-2698AB553E05}" type="pres">
      <dgm:prSet presAssocID="{B4510A43-2A1E-4D06-9B22-56349B6F484D}" presName="compositeNode" presStyleCnt="0">
        <dgm:presLayoutVars>
          <dgm:bulletEnabled val="1"/>
        </dgm:presLayoutVars>
      </dgm:prSet>
      <dgm:spPr/>
    </dgm:pt>
    <dgm:pt modelId="{D84C4702-DE0A-4ED6-91E4-8149181550E4}" type="pres">
      <dgm:prSet presAssocID="{B4510A43-2A1E-4D06-9B22-56349B6F484D}" presName="bgRect" presStyleLbl="alignNode1" presStyleIdx="0" presStyleCnt="2"/>
      <dgm:spPr/>
    </dgm:pt>
    <dgm:pt modelId="{D228D523-5AC3-44FA-AFED-730862F58F47}" type="pres">
      <dgm:prSet presAssocID="{8BAC1298-91FE-43CA-8DAC-F7FBC557316C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3FD400E4-57CA-481A-9118-806CA465E302}" type="pres">
      <dgm:prSet presAssocID="{B4510A43-2A1E-4D06-9B22-56349B6F484D}" presName="nodeRect" presStyleLbl="alignNode1" presStyleIdx="0" presStyleCnt="2">
        <dgm:presLayoutVars>
          <dgm:bulletEnabled val="1"/>
        </dgm:presLayoutVars>
      </dgm:prSet>
      <dgm:spPr/>
    </dgm:pt>
    <dgm:pt modelId="{ECB1F07B-385B-4F71-A70B-010295646E61}" type="pres">
      <dgm:prSet presAssocID="{8BAC1298-91FE-43CA-8DAC-F7FBC557316C}" presName="sibTrans" presStyleCnt="0"/>
      <dgm:spPr/>
    </dgm:pt>
    <dgm:pt modelId="{54566E34-722A-4F94-8404-D640DE34B897}" type="pres">
      <dgm:prSet presAssocID="{B3EC0568-43CD-40AF-8658-51754BD60E62}" presName="compositeNode" presStyleCnt="0">
        <dgm:presLayoutVars>
          <dgm:bulletEnabled val="1"/>
        </dgm:presLayoutVars>
      </dgm:prSet>
      <dgm:spPr/>
    </dgm:pt>
    <dgm:pt modelId="{238F5B4C-CC63-4C5D-9FE2-B2853B56ABEF}" type="pres">
      <dgm:prSet presAssocID="{B3EC0568-43CD-40AF-8658-51754BD60E62}" presName="bgRect" presStyleLbl="alignNode1" presStyleIdx="1" presStyleCnt="2"/>
      <dgm:spPr/>
    </dgm:pt>
    <dgm:pt modelId="{85FA985E-1FD8-4625-95DE-0BD81677E218}" type="pres">
      <dgm:prSet presAssocID="{18C6125E-B451-4FC5-9749-50CF6AE9C884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09160E80-81EE-4D8B-9414-D45A26E7CA62}" type="pres">
      <dgm:prSet presAssocID="{B3EC0568-43CD-40AF-8658-51754BD60E62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61281A08-316A-4AF3-9230-7DEECE459762}" type="presOf" srcId="{B4510A43-2A1E-4D06-9B22-56349B6F484D}" destId="{3FD400E4-57CA-481A-9118-806CA465E302}" srcOrd="1" destOrd="0" presId="urn:microsoft.com/office/officeart/2016/7/layout/LinearBlockProcessNumbered"/>
    <dgm:cxn modelId="{C698290A-87E3-4CB0-A7EF-FF108DF4D2FB}" srcId="{B3EC0568-43CD-40AF-8658-51754BD60E62}" destId="{39E1E712-8C71-4ABD-B3E1-44334066FC9E}" srcOrd="1" destOrd="0" parTransId="{17FDE0FA-0D20-46DE-99CE-D8182BD38AEB}" sibTransId="{EBF69D17-5C12-4806-96D8-42351C2FAAB7}"/>
    <dgm:cxn modelId="{10BE892B-CE9F-48C9-89F5-4EBB58BA887E}" type="presOf" srcId="{39E1E712-8C71-4ABD-B3E1-44334066FC9E}" destId="{09160E80-81EE-4D8B-9414-D45A26E7CA62}" srcOrd="0" destOrd="2" presId="urn:microsoft.com/office/officeart/2016/7/layout/LinearBlockProcessNumbered"/>
    <dgm:cxn modelId="{40926963-8621-4EE3-99A5-710CAB0672B6}" type="presOf" srcId="{DF4CACA5-344D-404C-B784-B6F16745EF0F}" destId="{09160E80-81EE-4D8B-9414-D45A26E7CA62}" srcOrd="0" destOrd="1" presId="urn:microsoft.com/office/officeart/2016/7/layout/LinearBlockProcessNumbered"/>
    <dgm:cxn modelId="{F5CDCB6A-DC44-420B-A350-EB63C81C62CD}" type="presOf" srcId="{75378C9A-90AF-4149-9706-E4E1EB6960B8}" destId="{ED58F199-E416-4CC7-9ED4-229522F3A26C}" srcOrd="0" destOrd="0" presId="urn:microsoft.com/office/officeart/2016/7/layout/LinearBlockProcessNumbered"/>
    <dgm:cxn modelId="{03DE9E51-AB23-410B-983D-F9092C4DE130}" type="presOf" srcId="{1A1DC6FD-5D71-4999-9CE9-FEFB3949C8CC}" destId="{3FD400E4-57CA-481A-9118-806CA465E302}" srcOrd="0" destOrd="2" presId="urn:microsoft.com/office/officeart/2016/7/layout/LinearBlockProcessNumbered"/>
    <dgm:cxn modelId="{9D987453-76F7-4F5C-9EC3-7A4BF8183504}" srcId="{75378C9A-90AF-4149-9706-E4E1EB6960B8}" destId="{B3EC0568-43CD-40AF-8658-51754BD60E62}" srcOrd="1" destOrd="0" parTransId="{3CF78650-2802-44CE-BCC6-B6448B6D22D8}" sibTransId="{18C6125E-B451-4FC5-9749-50CF6AE9C884}"/>
    <dgm:cxn modelId="{12376E8C-1633-444F-AF1A-71B8F4E751C8}" type="presOf" srcId="{7628393D-5856-4B21-88E5-211D2E3378A2}" destId="{3FD400E4-57CA-481A-9118-806CA465E302}" srcOrd="0" destOrd="1" presId="urn:microsoft.com/office/officeart/2016/7/layout/LinearBlockProcessNumbered"/>
    <dgm:cxn modelId="{138E938D-58BC-4592-9443-93092863AB72}" type="presOf" srcId="{A25537AE-47D6-4685-A5CF-8C87D06E2C71}" destId="{09160E80-81EE-4D8B-9414-D45A26E7CA62}" srcOrd="0" destOrd="3" presId="urn:microsoft.com/office/officeart/2016/7/layout/LinearBlockProcessNumbered"/>
    <dgm:cxn modelId="{706CDDA1-0F27-47B9-ADC4-991A90F81FDB}" type="presOf" srcId="{F329D048-B163-4E2E-8C04-7EC657F27C80}" destId="{3FD400E4-57CA-481A-9118-806CA465E302}" srcOrd="0" destOrd="3" presId="urn:microsoft.com/office/officeart/2016/7/layout/LinearBlockProcessNumbered"/>
    <dgm:cxn modelId="{048F62A3-D435-4FCD-B34E-945268C6708A}" type="presOf" srcId="{B4510A43-2A1E-4D06-9B22-56349B6F484D}" destId="{D84C4702-DE0A-4ED6-91E4-8149181550E4}" srcOrd="0" destOrd="0" presId="urn:microsoft.com/office/officeart/2016/7/layout/LinearBlockProcessNumbered"/>
    <dgm:cxn modelId="{8A8DF7A3-21CA-4137-A993-94BC90BCA0AA}" type="presOf" srcId="{B3EC0568-43CD-40AF-8658-51754BD60E62}" destId="{09160E80-81EE-4D8B-9414-D45A26E7CA62}" srcOrd="1" destOrd="0" presId="urn:microsoft.com/office/officeart/2016/7/layout/LinearBlockProcessNumbered"/>
    <dgm:cxn modelId="{450CC1BD-09B6-4C90-BEF2-A36179C8C355}" type="presOf" srcId="{8BAC1298-91FE-43CA-8DAC-F7FBC557316C}" destId="{D228D523-5AC3-44FA-AFED-730862F58F47}" srcOrd="0" destOrd="0" presId="urn:microsoft.com/office/officeart/2016/7/layout/LinearBlockProcessNumbered"/>
    <dgm:cxn modelId="{7BCC43C0-B265-42B5-8989-62EDEC5C8CCE}" srcId="{B4510A43-2A1E-4D06-9B22-56349B6F484D}" destId="{7628393D-5856-4B21-88E5-211D2E3378A2}" srcOrd="0" destOrd="0" parTransId="{4815ED04-157B-4A4D-835A-ADBA29BFF6BD}" sibTransId="{DF96442E-D981-46E6-A1D6-CC24DCD6644E}"/>
    <dgm:cxn modelId="{FC9F19CA-D3A9-4B6A-BFFD-1ECAC02B6198}" srcId="{B4510A43-2A1E-4D06-9B22-56349B6F484D}" destId="{F329D048-B163-4E2E-8C04-7EC657F27C80}" srcOrd="2" destOrd="0" parTransId="{E37EC314-D84C-41BA-B20C-60C2BFB8F57A}" sibTransId="{02F959C9-BA2B-4DC1-BE3B-7DDBC8709D7E}"/>
    <dgm:cxn modelId="{3C0DD1DD-93FA-4377-B422-DA7049FCE2D7}" srcId="{B3EC0568-43CD-40AF-8658-51754BD60E62}" destId="{DF4CACA5-344D-404C-B784-B6F16745EF0F}" srcOrd="0" destOrd="0" parTransId="{F871E810-6A10-4DA8-A34C-12567D2F620D}" sibTransId="{2EB4B7D6-64E5-494C-968E-B2CE14F805E3}"/>
    <dgm:cxn modelId="{B448E3E0-6D67-4DF2-9BDF-8F9574531989}" srcId="{75378C9A-90AF-4149-9706-E4E1EB6960B8}" destId="{B4510A43-2A1E-4D06-9B22-56349B6F484D}" srcOrd="0" destOrd="0" parTransId="{98D28BF5-9FF4-481A-BCAD-9140A7F6463F}" sibTransId="{8BAC1298-91FE-43CA-8DAC-F7FBC557316C}"/>
    <dgm:cxn modelId="{5BE66DE7-4B1A-4178-AD50-D6D9FC2766F9}" type="presOf" srcId="{B3EC0568-43CD-40AF-8658-51754BD60E62}" destId="{238F5B4C-CC63-4C5D-9FE2-B2853B56ABEF}" srcOrd="0" destOrd="0" presId="urn:microsoft.com/office/officeart/2016/7/layout/LinearBlockProcessNumbered"/>
    <dgm:cxn modelId="{04DA70EB-1DF1-4C0F-BC08-F9D9F5CDADB9}" type="presOf" srcId="{18C6125E-B451-4FC5-9749-50CF6AE9C884}" destId="{85FA985E-1FD8-4625-95DE-0BD81677E218}" srcOrd="0" destOrd="0" presId="urn:microsoft.com/office/officeart/2016/7/layout/LinearBlockProcessNumbered"/>
    <dgm:cxn modelId="{C5E51AED-F963-4FB7-923E-3B8C36524F7E}" srcId="{B3EC0568-43CD-40AF-8658-51754BD60E62}" destId="{A25537AE-47D6-4685-A5CF-8C87D06E2C71}" srcOrd="2" destOrd="0" parTransId="{89D172A3-6AAB-4C71-B862-1D3DCD06B027}" sibTransId="{C738DE53-C529-417D-B0DB-42A8B29E9442}"/>
    <dgm:cxn modelId="{776351FA-D131-4DD0-A830-B7ECF1AEEFF8}" srcId="{B4510A43-2A1E-4D06-9B22-56349B6F484D}" destId="{1A1DC6FD-5D71-4999-9CE9-FEFB3949C8CC}" srcOrd="1" destOrd="0" parTransId="{CF36E3FC-6DD8-445D-B2C0-EB0E77079C87}" sibTransId="{A39E8E59-2DBD-46D3-97EC-ABCC503A8A30}"/>
    <dgm:cxn modelId="{2657B4FD-38D0-4265-933D-92C878CAC3F6}" type="presParOf" srcId="{ED58F199-E416-4CC7-9ED4-229522F3A26C}" destId="{E1D1F6C9-DF17-4DB7-9509-2698AB553E05}" srcOrd="0" destOrd="0" presId="urn:microsoft.com/office/officeart/2016/7/layout/LinearBlockProcessNumbered"/>
    <dgm:cxn modelId="{8ADB9BA8-AD74-4D3B-8544-0E9D6DD20BCA}" type="presParOf" srcId="{E1D1F6C9-DF17-4DB7-9509-2698AB553E05}" destId="{D84C4702-DE0A-4ED6-91E4-8149181550E4}" srcOrd="0" destOrd="0" presId="urn:microsoft.com/office/officeart/2016/7/layout/LinearBlockProcessNumbered"/>
    <dgm:cxn modelId="{7F45B444-E5AD-4A0E-8C28-6C02A904E2D4}" type="presParOf" srcId="{E1D1F6C9-DF17-4DB7-9509-2698AB553E05}" destId="{D228D523-5AC3-44FA-AFED-730862F58F47}" srcOrd="1" destOrd="0" presId="urn:microsoft.com/office/officeart/2016/7/layout/LinearBlockProcessNumbered"/>
    <dgm:cxn modelId="{7747FF24-ABFF-41E2-8CCE-69C77700BFCF}" type="presParOf" srcId="{E1D1F6C9-DF17-4DB7-9509-2698AB553E05}" destId="{3FD400E4-57CA-481A-9118-806CA465E302}" srcOrd="2" destOrd="0" presId="urn:microsoft.com/office/officeart/2016/7/layout/LinearBlockProcessNumbered"/>
    <dgm:cxn modelId="{BBB1865F-33DB-4B6F-AA92-D3CE641A752E}" type="presParOf" srcId="{ED58F199-E416-4CC7-9ED4-229522F3A26C}" destId="{ECB1F07B-385B-4F71-A70B-010295646E61}" srcOrd="1" destOrd="0" presId="urn:microsoft.com/office/officeart/2016/7/layout/LinearBlockProcessNumbered"/>
    <dgm:cxn modelId="{148E5E86-2FA1-4BE7-8F0F-2E65D2F32FFD}" type="presParOf" srcId="{ED58F199-E416-4CC7-9ED4-229522F3A26C}" destId="{54566E34-722A-4F94-8404-D640DE34B897}" srcOrd="2" destOrd="0" presId="urn:microsoft.com/office/officeart/2016/7/layout/LinearBlockProcessNumbered"/>
    <dgm:cxn modelId="{162586BE-4509-49D5-9803-21D41CC25234}" type="presParOf" srcId="{54566E34-722A-4F94-8404-D640DE34B897}" destId="{238F5B4C-CC63-4C5D-9FE2-B2853B56ABEF}" srcOrd="0" destOrd="0" presId="urn:microsoft.com/office/officeart/2016/7/layout/LinearBlockProcessNumbered"/>
    <dgm:cxn modelId="{3D99FF73-A181-4432-AC71-F5DF57E56E40}" type="presParOf" srcId="{54566E34-722A-4F94-8404-D640DE34B897}" destId="{85FA985E-1FD8-4625-95DE-0BD81677E218}" srcOrd="1" destOrd="0" presId="urn:microsoft.com/office/officeart/2016/7/layout/LinearBlockProcessNumbered"/>
    <dgm:cxn modelId="{EAEB4B33-2B29-494E-A83A-84F65379A80D}" type="presParOf" srcId="{54566E34-722A-4F94-8404-D640DE34B897}" destId="{09160E80-81EE-4D8B-9414-D45A26E7CA6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0E92779-E577-48EA-8DCE-6089207439B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3BA4180-AF01-4272-B697-10E8996DF7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800" dirty="0" err="1"/>
            <a:t>Two</a:t>
          </a:r>
          <a:r>
            <a:rPr lang="es-ES" sz="2800" dirty="0"/>
            <a:t> </a:t>
          </a:r>
          <a:r>
            <a:rPr lang="es-ES" sz="2800" dirty="0" err="1"/>
            <a:t>stages</a:t>
          </a:r>
          <a:endParaRPr lang="en-US" sz="2800" dirty="0"/>
        </a:p>
      </dgm:t>
    </dgm:pt>
    <dgm:pt modelId="{EE4AFB6B-0893-427C-90AE-EB6CC2F85C45}" type="parTrans" cxnId="{346374D5-332A-4417-BE3F-47D8F1BC4724}">
      <dgm:prSet/>
      <dgm:spPr/>
      <dgm:t>
        <a:bodyPr/>
        <a:lstStyle/>
        <a:p>
          <a:endParaRPr lang="en-US" sz="2800"/>
        </a:p>
      </dgm:t>
    </dgm:pt>
    <dgm:pt modelId="{83FF0B42-5678-4689-A9AD-656FFC03BDE0}" type="sibTrans" cxnId="{346374D5-332A-4417-BE3F-47D8F1BC4724}">
      <dgm:prSet/>
      <dgm:spPr/>
      <dgm:t>
        <a:bodyPr/>
        <a:lstStyle/>
        <a:p>
          <a:endParaRPr lang="en-US" sz="2800"/>
        </a:p>
      </dgm:t>
    </dgm:pt>
    <dgm:pt modelId="{3CFB477E-813A-4A4A-A886-118C0F144CB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800" dirty="0" err="1"/>
            <a:t>Defined</a:t>
          </a:r>
          <a:r>
            <a:rPr lang="es-ES" sz="2800" dirty="0"/>
            <a:t> use cases</a:t>
          </a:r>
          <a:endParaRPr lang="en-US" sz="2800" dirty="0"/>
        </a:p>
      </dgm:t>
    </dgm:pt>
    <dgm:pt modelId="{1DEE15C4-A4F5-4AB6-AB2A-CF9C4782F171}" type="parTrans" cxnId="{DAD12673-E1DA-48FF-A700-F9B58C71FB22}">
      <dgm:prSet/>
      <dgm:spPr/>
      <dgm:t>
        <a:bodyPr/>
        <a:lstStyle/>
        <a:p>
          <a:endParaRPr lang="en-US" sz="2800"/>
        </a:p>
      </dgm:t>
    </dgm:pt>
    <dgm:pt modelId="{216D50B5-4600-480A-B106-A439041CB038}" type="sibTrans" cxnId="{DAD12673-E1DA-48FF-A700-F9B58C71FB22}">
      <dgm:prSet/>
      <dgm:spPr/>
      <dgm:t>
        <a:bodyPr/>
        <a:lstStyle/>
        <a:p>
          <a:endParaRPr lang="en-US" sz="2800"/>
        </a:p>
      </dgm:t>
    </dgm:pt>
    <dgm:pt modelId="{05B10BB1-2B11-404B-A8FF-6AB0523FB0E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800" dirty="0"/>
            <a:t>Time tracking</a:t>
          </a:r>
          <a:endParaRPr lang="en-US" sz="2800" dirty="0"/>
        </a:p>
      </dgm:t>
    </dgm:pt>
    <dgm:pt modelId="{2BBC5B5D-EBBC-4AF0-ABF7-2D44D96CC948}" type="parTrans" cxnId="{EBB92175-30D2-4D84-AFBB-0918D773FB89}">
      <dgm:prSet/>
      <dgm:spPr/>
      <dgm:t>
        <a:bodyPr/>
        <a:lstStyle/>
        <a:p>
          <a:endParaRPr lang="en-US" sz="2800"/>
        </a:p>
      </dgm:t>
    </dgm:pt>
    <dgm:pt modelId="{83C50E96-4DC2-4B66-A211-658B9AB04D17}" type="sibTrans" cxnId="{EBB92175-30D2-4D84-AFBB-0918D773FB89}">
      <dgm:prSet/>
      <dgm:spPr/>
      <dgm:t>
        <a:bodyPr/>
        <a:lstStyle/>
        <a:p>
          <a:endParaRPr lang="en-US" sz="2800"/>
        </a:p>
      </dgm:t>
    </dgm:pt>
    <dgm:pt modelId="{FCF9E7FC-B1F0-4D1F-BAF6-C51B8FA9CB4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800"/>
            <a:t>No </a:t>
          </a:r>
          <a:r>
            <a:rPr lang="es-ES" sz="2800" err="1"/>
            <a:t>guidance</a:t>
          </a:r>
          <a:endParaRPr lang="en-US" sz="2800"/>
        </a:p>
      </dgm:t>
    </dgm:pt>
    <dgm:pt modelId="{F47D913B-E260-424E-80C4-9079BBD0069F}" type="parTrans" cxnId="{2858AE46-43F8-42A6-A1CB-BFAE518631E1}">
      <dgm:prSet/>
      <dgm:spPr/>
      <dgm:t>
        <a:bodyPr/>
        <a:lstStyle/>
        <a:p>
          <a:endParaRPr lang="en-US" sz="2800"/>
        </a:p>
      </dgm:t>
    </dgm:pt>
    <dgm:pt modelId="{05331F60-A9EF-4873-9115-2633A8E06750}" type="sibTrans" cxnId="{2858AE46-43F8-42A6-A1CB-BFAE518631E1}">
      <dgm:prSet/>
      <dgm:spPr/>
      <dgm:t>
        <a:bodyPr/>
        <a:lstStyle/>
        <a:p>
          <a:endParaRPr lang="en-US" sz="2800"/>
        </a:p>
      </dgm:t>
    </dgm:pt>
    <dgm:pt modelId="{24DB017A-3B38-40D1-819A-402FDAAEA2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800" dirty="0" err="1"/>
            <a:t>User</a:t>
          </a:r>
          <a:r>
            <a:rPr lang="es-ES" sz="2800" dirty="0"/>
            <a:t> </a:t>
          </a:r>
          <a:r>
            <a:rPr lang="es-ES" sz="2800" dirty="0" err="1"/>
            <a:t>experience</a:t>
          </a:r>
          <a:r>
            <a:rPr lang="es-ES" sz="2800" dirty="0"/>
            <a:t> </a:t>
          </a:r>
          <a:r>
            <a:rPr lang="es-ES" sz="2800" dirty="0" err="1"/>
            <a:t>testing</a:t>
          </a:r>
          <a:endParaRPr lang="en-US" sz="2800" dirty="0"/>
        </a:p>
      </dgm:t>
    </dgm:pt>
    <dgm:pt modelId="{0C623767-1371-44D9-A6DC-763CA82D29A8}" type="parTrans" cxnId="{9BC963C0-6B55-49D5-A042-3B4646E44AA7}">
      <dgm:prSet/>
      <dgm:spPr/>
      <dgm:t>
        <a:bodyPr/>
        <a:lstStyle/>
        <a:p>
          <a:endParaRPr lang="en-US" sz="2800"/>
        </a:p>
      </dgm:t>
    </dgm:pt>
    <dgm:pt modelId="{C340E21D-6159-4BEC-9237-C4A4ADC53E3D}" type="sibTrans" cxnId="{9BC963C0-6B55-49D5-A042-3B4646E44AA7}">
      <dgm:prSet/>
      <dgm:spPr/>
      <dgm:t>
        <a:bodyPr/>
        <a:lstStyle/>
        <a:p>
          <a:endParaRPr lang="en-US" sz="2800"/>
        </a:p>
      </dgm:t>
    </dgm:pt>
    <dgm:pt modelId="{5877A03A-8DC6-40A8-AD17-8876FA1CE67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Two test roles</a:t>
          </a:r>
        </a:p>
      </dgm:t>
    </dgm:pt>
    <dgm:pt modelId="{2F0178C6-1D8D-49F2-923F-8FE11F4BC48C}" type="parTrans" cxnId="{E776AE1A-30F4-4B03-9594-AE8F29B38136}">
      <dgm:prSet/>
      <dgm:spPr/>
      <dgm:t>
        <a:bodyPr/>
        <a:lstStyle/>
        <a:p>
          <a:endParaRPr lang="es-ES"/>
        </a:p>
      </dgm:t>
    </dgm:pt>
    <dgm:pt modelId="{2A88BD6E-25F5-490A-B6FE-F0D31D897597}" type="sibTrans" cxnId="{E776AE1A-30F4-4B03-9594-AE8F29B38136}">
      <dgm:prSet/>
      <dgm:spPr/>
      <dgm:t>
        <a:bodyPr/>
        <a:lstStyle/>
        <a:p>
          <a:endParaRPr lang="es-ES"/>
        </a:p>
      </dgm:t>
    </dgm:pt>
    <dgm:pt modelId="{4A002AEF-4D81-4E11-87C7-7417CF653292}" type="pres">
      <dgm:prSet presAssocID="{90E92779-E577-48EA-8DCE-6089207439BB}" presName="root" presStyleCnt="0">
        <dgm:presLayoutVars>
          <dgm:dir/>
          <dgm:resizeHandles val="exact"/>
        </dgm:presLayoutVars>
      </dgm:prSet>
      <dgm:spPr/>
    </dgm:pt>
    <dgm:pt modelId="{22CFE4F7-6604-41A3-8E3F-C68164C12F8E}" type="pres">
      <dgm:prSet presAssocID="{63BA4180-AF01-4272-B697-10E8996DF717}" presName="compNode" presStyleCnt="0"/>
      <dgm:spPr/>
    </dgm:pt>
    <dgm:pt modelId="{7BD251FB-B84A-40DD-9BDD-49E09637BED3}" type="pres">
      <dgm:prSet presAssocID="{63BA4180-AF01-4272-B697-10E8996DF717}" presName="bgRect" presStyleLbl="bgShp" presStyleIdx="0" presStyleCnt="6"/>
      <dgm:spPr/>
    </dgm:pt>
    <dgm:pt modelId="{A27CCA33-6F6C-472C-874E-39B3CFB84B3F}" type="pres">
      <dgm:prSet presAssocID="{63BA4180-AF01-4272-B697-10E8996DF71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DAC4DBC5-2DAE-4D83-BB6A-04438EAF38F7}" type="pres">
      <dgm:prSet presAssocID="{63BA4180-AF01-4272-B697-10E8996DF717}" presName="spaceRect" presStyleCnt="0"/>
      <dgm:spPr/>
    </dgm:pt>
    <dgm:pt modelId="{774B9DB3-0CA9-4FC0-89A6-766769F362E4}" type="pres">
      <dgm:prSet presAssocID="{63BA4180-AF01-4272-B697-10E8996DF717}" presName="parTx" presStyleLbl="revTx" presStyleIdx="0" presStyleCnt="6">
        <dgm:presLayoutVars>
          <dgm:chMax val="0"/>
          <dgm:chPref val="0"/>
        </dgm:presLayoutVars>
      </dgm:prSet>
      <dgm:spPr/>
    </dgm:pt>
    <dgm:pt modelId="{63222BAD-B35B-490E-AF9F-B9000D96B3D1}" type="pres">
      <dgm:prSet presAssocID="{83FF0B42-5678-4689-A9AD-656FFC03BDE0}" presName="sibTrans" presStyleCnt="0"/>
      <dgm:spPr/>
    </dgm:pt>
    <dgm:pt modelId="{0C5FA458-9593-47A1-AD6D-B3622544ED74}" type="pres">
      <dgm:prSet presAssocID="{5877A03A-8DC6-40A8-AD17-8876FA1CE671}" presName="compNode" presStyleCnt="0"/>
      <dgm:spPr/>
    </dgm:pt>
    <dgm:pt modelId="{54C87C72-39AF-4149-9380-F1A5408BA1FE}" type="pres">
      <dgm:prSet presAssocID="{5877A03A-8DC6-40A8-AD17-8876FA1CE671}" presName="bgRect" presStyleLbl="bgShp" presStyleIdx="1" presStyleCnt="6"/>
      <dgm:spPr/>
    </dgm:pt>
    <dgm:pt modelId="{A74D4A50-0A25-4F29-B8AD-7F0669A7A48E}" type="pres">
      <dgm:prSet presAssocID="{5877A03A-8DC6-40A8-AD17-8876FA1CE67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tintivo de empleado"/>
        </a:ext>
      </dgm:extLst>
    </dgm:pt>
    <dgm:pt modelId="{0AB14B5F-2400-42D4-8099-B0C75925E25C}" type="pres">
      <dgm:prSet presAssocID="{5877A03A-8DC6-40A8-AD17-8876FA1CE671}" presName="spaceRect" presStyleCnt="0"/>
      <dgm:spPr/>
    </dgm:pt>
    <dgm:pt modelId="{5ECA0305-C914-4D92-9B51-E168200A9C92}" type="pres">
      <dgm:prSet presAssocID="{5877A03A-8DC6-40A8-AD17-8876FA1CE671}" presName="parTx" presStyleLbl="revTx" presStyleIdx="1" presStyleCnt="6">
        <dgm:presLayoutVars>
          <dgm:chMax val="0"/>
          <dgm:chPref val="0"/>
        </dgm:presLayoutVars>
      </dgm:prSet>
      <dgm:spPr/>
    </dgm:pt>
    <dgm:pt modelId="{1EA8BD03-6164-4BFF-9D00-A47433D984A6}" type="pres">
      <dgm:prSet presAssocID="{2A88BD6E-25F5-490A-B6FE-F0D31D897597}" presName="sibTrans" presStyleCnt="0"/>
      <dgm:spPr/>
    </dgm:pt>
    <dgm:pt modelId="{AF2E75B2-4DEE-408A-B77D-4BC7E6517B7A}" type="pres">
      <dgm:prSet presAssocID="{3CFB477E-813A-4A4A-A886-118C0F144CB3}" presName="compNode" presStyleCnt="0"/>
      <dgm:spPr/>
    </dgm:pt>
    <dgm:pt modelId="{825C0D55-77B6-49C4-AE1B-3F0165624A79}" type="pres">
      <dgm:prSet presAssocID="{3CFB477E-813A-4A4A-A886-118C0F144CB3}" presName="bgRect" presStyleLbl="bgShp" presStyleIdx="2" presStyleCnt="6"/>
      <dgm:spPr/>
    </dgm:pt>
    <dgm:pt modelId="{9C214F6B-EB9A-40F9-9F72-CF288AF69D38}" type="pres">
      <dgm:prSet presAssocID="{3CFB477E-813A-4A4A-A886-118C0F144CB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44D55A5A-7A4A-4E21-8E4A-561F7E567B08}" type="pres">
      <dgm:prSet presAssocID="{3CFB477E-813A-4A4A-A886-118C0F144CB3}" presName="spaceRect" presStyleCnt="0"/>
      <dgm:spPr/>
    </dgm:pt>
    <dgm:pt modelId="{E3FAC7EF-CB10-4AB9-9064-85B5563F3DC4}" type="pres">
      <dgm:prSet presAssocID="{3CFB477E-813A-4A4A-A886-118C0F144CB3}" presName="parTx" presStyleLbl="revTx" presStyleIdx="2" presStyleCnt="6">
        <dgm:presLayoutVars>
          <dgm:chMax val="0"/>
          <dgm:chPref val="0"/>
        </dgm:presLayoutVars>
      </dgm:prSet>
      <dgm:spPr/>
    </dgm:pt>
    <dgm:pt modelId="{0BB067F5-6C59-4731-B585-DD7E218D3D6A}" type="pres">
      <dgm:prSet presAssocID="{216D50B5-4600-480A-B106-A439041CB038}" presName="sibTrans" presStyleCnt="0"/>
      <dgm:spPr/>
    </dgm:pt>
    <dgm:pt modelId="{5FB6B03C-5865-4046-B481-A23FD073E1D2}" type="pres">
      <dgm:prSet presAssocID="{05B10BB1-2B11-404B-A8FF-6AB0523FB0E5}" presName="compNode" presStyleCnt="0"/>
      <dgm:spPr/>
    </dgm:pt>
    <dgm:pt modelId="{25B3BA4E-F4E5-46F1-BCB7-0DB3B987388C}" type="pres">
      <dgm:prSet presAssocID="{05B10BB1-2B11-404B-A8FF-6AB0523FB0E5}" presName="bgRect" presStyleLbl="bgShp" presStyleIdx="3" presStyleCnt="6"/>
      <dgm:spPr/>
    </dgm:pt>
    <dgm:pt modelId="{1BA7BC78-921E-40EC-B77A-D381B090D594}" type="pres">
      <dgm:prSet presAssocID="{05B10BB1-2B11-404B-A8FF-6AB0523FB0E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46D1ADF-C9BA-47B1-A323-86ACEC722241}" type="pres">
      <dgm:prSet presAssocID="{05B10BB1-2B11-404B-A8FF-6AB0523FB0E5}" presName="spaceRect" presStyleCnt="0"/>
      <dgm:spPr/>
    </dgm:pt>
    <dgm:pt modelId="{A48B0555-F4B3-4F4D-B91C-E75698793ECC}" type="pres">
      <dgm:prSet presAssocID="{05B10BB1-2B11-404B-A8FF-6AB0523FB0E5}" presName="parTx" presStyleLbl="revTx" presStyleIdx="3" presStyleCnt="6">
        <dgm:presLayoutVars>
          <dgm:chMax val="0"/>
          <dgm:chPref val="0"/>
        </dgm:presLayoutVars>
      </dgm:prSet>
      <dgm:spPr/>
    </dgm:pt>
    <dgm:pt modelId="{2ADBC053-4DFA-409F-8726-A8294808886B}" type="pres">
      <dgm:prSet presAssocID="{83C50E96-4DC2-4B66-A211-658B9AB04D17}" presName="sibTrans" presStyleCnt="0"/>
      <dgm:spPr/>
    </dgm:pt>
    <dgm:pt modelId="{65F0F542-5259-44E1-A536-B39A07916505}" type="pres">
      <dgm:prSet presAssocID="{FCF9E7FC-B1F0-4D1F-BAF6-C51B8FA9CB4A}" presName="compNode" presStyleCnt="0"/>
      <dgm:spPr/>
    </dgm:pt>
    <dgm:pt modelId="{9AEB80E4-FE7C-4243-A098-85E37AFE0F01}" type="pres">
      <dgm:prSet presAssocID="{FCF9E7FC-B1F0-4D1F-BAF6-C51B8FA9CB4A}" presName="bgRect" presStyleLbl="bgShp" presStyleIdx="4" presStyleCnt="6"/>
      <dgm:spPr/>
    </dgm:pt>
    <dgm:pt modelId="{65BDE959-523B-4823-88A1-797F95AE0B49}" type="pres">
      <dgm:prSet presAssocID="{FCF9E7FC-B1F0-4D1F-BAF6-C51B8FA9CB4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beza con engranajes"/>
        </a:ext>
      </dgm:extLst>
    </dgm:pt>
    <dgm:pt modelId="{46A796E4-F8B8-494B-A89E-8F59BABC3366}" type="pres">
      <dgm:prSet presAssocID="{FCF9E7FC-B1F0-4D1F-BAF6-C51B8FA9CB4A}" presName="spaceRect" presStyleCnt="0"/>
      <dgm:spPr/>
    </dgm:pt>
    <dgm:pt modelId="{35FEFEA1-92C2-40CE-A502-E00D97D5167C}" type="pres">
      <dgm:prSet presAssocID="{FCF9E7FC-B1F0-4D1F-BAF6-C51B8FA9CB4A}" presName="parTx" presStyleLbl="revTx" presStyleIdx="4" presStyleCnt="6">
        <dgm:presLayoutVars>
          <dgm:chMax val="0"/>
          <dgm:chPref val="0"/>
        </dgm:presLayoutVars>
      </dgm:prSet>
      <dgm:spPr/>
    </dgm:pt>
    <dgm:pt modelId="{A765A9D4-044B-4FF7-AD7D-33054EE57508}" type="pres">
      <dgm:prSet presAssocID="{05331F60-A9EF-4873-9115-2633A8E06750}" presName="sibTrans" presStyleCnt="0"/>
      <dgm:spPr/>
    </dgm:pt>
    <dgm:pt modelId="{5025EFD0-C39E-4DB5-A7EF-9CEC3CAD6A18}" type="pres">
      <dgm:prSet presAssocID="{24DB017A-3B38-40D1-819A-402FDAAEA27D}" presName="compNode" presStyleCnt="0"/>
      <dgm:spPr/>
    </dgm:pt>
    <dgm:pt modelId="{3A05BBD2-EA37-465B-B162-67A1318A2967}" type="pres">
      <dgm:prSet presAssocID="{24DB017A-3B38-40D1-819A-402FDAAEA27D}" presName="bgRect" presStyleLbl="bgShp" presStyleIdx="5" presStyleCnt="6"/>
      <dgm:spPr/>
    </dgm:pt>
    <dgm:pt modelId="{319C84F3-9C97-4962-90E9-D57A4D09D98B}" type="pres">
      <dgm:prSet presAssocID="{24DB017A-3B38-40D1-819A-402FDAAEA27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CEDA56C-B2A9-4653-9CD8-169542382696}" type="pres">
      <dgm:prSet presAssocID="{24DB017A-3B38-40D1-819A-402FDAAEA27D}" presName="spaceRect" presStyleCnt="0"/>
      <dgm:spPr/>
    </dgm:pt>
    <dgm:pt modelId="{08302547-80B2-4160-B46B-EBE2DA3E2562}" type="pres">
      <dgm:prSet presAssocID="{24DB017A-3B38-40D1-819A-402FDAAEA27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776AE1A-30F4-4B03-9594-AE8F29B38136}" srcId="{90E92779-E577-48EA-8DCE-6089207439BB}" destId="{5877A03A-8DC6-40A8-AD17-8876FA1CE671}" srcOrd="1" destOrd="0" parTransId="{2F0178C6-1D8D-49F2-923F-8FE11F4BC48C}" sibTransId="{2A88BD6E-25F5-490A-B6FE-F0D31D897597}"/>
    <dgm:cxn modelId="{2858AE46-43F8-42A6-A1CB-BFAE518631E1}" srcId="{90E92779-E577-48EA-8DCE-6089207439BB}" destId="{FCF9E7FC-B1F0-4D1F-BAF6-C51B8FA9CB4A}" srcOrd="4" destOrd="0" parTransId="{F47D913B-E260-424E-80C4-9079BBD0069F}" sibTransId="{05331F60-A9EF-4873-9115-2633A8E06750}"/>
    <dgm:cxn modelId="{9FE8076B-F888-427C-95B7-B166915F9C8A}" type="presOf" srcId="{90E92779-E577-48EA-8DCE-6089207439BB}" destId="{4A002AEF-4D81-4E11-87C7-7417CF653292}" srcOrd="0" destOrd="0" presId="urn:microsoft.com/office/officeart/2018/2/layout/IconVerticalSolidList"/>
    <dgm:cxn modelId="{DAD12673-E1DA-48FF-A700-F9B58C71FB22}" srcId="{90E92779-E577-48EA-8DCE-6089207439BB}" destId="{3CFB477E-813A-4A4A-A886-118C0F144CB3}" srcOrd="2" destOrd="0" parTransId="{1DEE15C4-A4F5-4AB6-AB2A-CF9C4782F171}" sibTransId="{216D50B5-4600-480A-B106-A439041CB038}"/>
    <dgm:cxn modelId="{EBB92175-30D2-4D84-AFBB-0918D773FB89}" srcId="{90E92779-E577-48EA-8DCE-6089207439BB}" destId="{05B10BB1-2B11-404B-A8FF-6AB0523FB0E5}" srcOrd="3" destOrd="0" parTransId="{2BBC5B5D-EBBC-4AF0-ABF7-2D44D96CC948}" sibTransId="{83C50E96-4DC2-4B66-A211-658B9AB04D17}"/>
    <dgm:cxn modelId="{AAA2119B-FF40-4055-BD76-124D880DA328}" type="presOf" srcId="{3CFB477E-813A-4A4A-A886-118C0F144CB3}" destId="{E3FAC7EF-CB10-4AB9-9064-85B5563F3DC4}" srcOrd="0" destOrd="0" presId="urn:microsoft.com/office/officeart/2018/2/layout/IconVerticalSolidList"/>
    <dgm:cxn modelId="{87C6AFAB-55F7-427A-AE3D-3D8FF0108472}" type="presOf" srcId="{FCF9E7FC-B1F0-4D1F-BAF6-C51B8FA9CB4A}" destId="{35FEFEA1-92C2-40CE-A502-E00D97D5167C}" srcOrd="0" destOrd="0" presId="urn:microsoft.com/office/officeart/2018/2/layout/IconVerticalSolidList"/>
    <dgm:cxn modelId="{F0101AB8-BAFF-4E6E-AF7E-DB9B01B81763}" type="presOf" srcId="{5877A03A-8DC6-40A8-AD17-8876FA1CE671}" destId="{5ECA0305-C914-4D92-9B51-E168200A9C92}" srcOrd="0" destOrd="0" presId="urn:microsoft.com/office/officeart/2018/2/layout/IconVerticalSolidList"/>
    <dgm:cxn modelId="{9BC963C0-6B55-49D5-A042-3B4646E44AA7}" srcId="{90E92779-E577-48EA-8DCE-6089207439BB}" destId="{24DB017A-3B38-40D1-819A-402FDAAEA27D}" srcOrd="5" destOrd="0" parTransId="{0C623767-1371-44D9-A6DC-763CA82D29A8}" sibTransId="{C340E21D-6159-4BEC-9237-C4A4ADC53E3D}"/>
    <dgm:cxn modelId="{774827C6-FD43-495D-8727-56AB89ED2CDC}" type="presOf" srcId="{05B10BB1-2B11-404B-A8FF-6AB0523FB0E5}" destId="{A48B0555-F4B3-4F4D-B91C-E75698793ECC}" srcOrd="0" destOrd="0" presId="urn:microsoft.com/office/officeart/2018/2/layout/IconVerticalSolidList"/>
    <dgm:cxn modelId="{346374D5-332A-4417-BE3F-47D8F1BC4724}" srcId="{90E92779-E577-48EA-8DCE-6089207439BB}" destId="{63BA4180-AF01-4272-B697-10E8996DF717}" srcOrd="0" destOrd="0" parTransId="{EE4AFB6B-0893-427C-90AE-EB6CC2F85C45}" sibTransId="{83FF0B42-5678-4689-A9AD-656FFC03BDE0}"/>
    <dgm:cxn modelId="{E36188E3-CD3B-4760-8406-0ABDE1BC5F4E}" type="presOf" srcId="{63BA4180-AF01-4272-B697-10E8996DF717}" destId="{774B9DB3-0CA9-4FC0-89A6-766769F362E4}" srcOrd="0" destOrd="0" presId="urn:microsoft.com/office/officeart/2018/2/layout/IconVerticalSolidList"/>
    <dgm:cxn modelId="{076DFAF4-7AB6-42C2-81F2-8CC90BA033A4}" type="presOf" srcId="{24DB017A-3B38-40D1-819A-402FDAAEA27D}" destId="{08302547-80B2-4160-B46B-EBE2DA3E2562}" srcOrd="0" destOrd="0" presId="urn:microsoft.com/office/officeart/2018/2/layout/IconVerticalSolidList"/>
    <dgm:cxn modelId="{7AA2B438-24B0-4D17-AB20-D5DAEAB5227A}" type="presParOf" srcId="{4A002AEF-4D81-4E11-87C7-7417CF653292}" destId="{22CFE4F7-6604-41A3-8E3F-C68164C12F8E}" srcOrd="0" destOrd="0" presId="urn:microsoft.com/office/officeart/2018/2/layout/IconVerticalSolidList"/>
    <dgm:cxn modelId="{949ECB58-E97D-410B-92A3-A60801CBCF03}" type="presParOf" srcId="{22CFE4F7-6604-41A3-8E3F-C68164C12F8E}" destId="{7BD251FB-B84A-40DD-9BDD-49E09637BED3}" srcOrd="0" destOrd="0" presId="urn:microsoft.com/office/officeart/2018/2/layout/IconVerticalSolidList"/>
    <dgm:cxn modelId="{23B70727-86BF-4F12-99E2-E97C1F7E67BB}" type="presParOf" srcId="{22CFE4F7-6604-41A3-8E3F-C68164C12F8E}" destId="{A27CCA33-6F6C-472C-874E-39B3CFB84B3F}" srcOrd="1" destOrd="0" presId="urn:microsoft.com/office/officeart/2018/2/layout/IconVerticalSolidList"/>
    <dgm:cxn modelId="{13AC93E9-DC62-4E2B-8D7C-4C432CC0DED3}" type="presParOf" srcId="{22CFE4F7-6604-41A3-8E3F-C68164C12F8E}" destId="{DAC4DBC5-2DAE-4D83-BB6A-04438EAF38F7}" srcOrd="2" destOrd="0" presId="urn:microsoft.com/office/officeart/2018/2/layout/IconVerticalSolidList"/>
    <dgm:cxn modelId="{6F13D77A-C948-4ABC-9139-65DEB65B8EF2}" type="presParOf" srcId="{22CFE4F7-6604-41A3-8E3F-C68164C12F8E}" destId="{774B9DB3-0CA9-4FC0-89A6-766769F362E4}" srcOrd="3" destOrd="0" presId="urn:microsoft.com/office/officeart/2018/2/layout/IconVerticalSolidList"/>
    <dgm:cxn modelId="{5FFA2F53-CDBF-4D3C-9978-D3F3050EFF79}" type="presParOf" srcId="{4A002AEF-4D81-4E11-87C7-7417CF653292}" destId="{63222BAD-B35B-490E-AF9F-B9000D96B3D1}" srcOrd="1" destOrd="0" presId="urn:microsoft.com/office/officeart/2018/2/layout/IconVerticalSolidList"/>
    <dgm:cxn modelId="{4ED36ED0-57F7-4EE9-800E-E427E61ACFA3}" type="presParOf" srcId="{4A002AEF-4D81-4E11-87C7-7417CF653292}" destId="{0C5FA458-9593-47A1-AD6D-B3622544ED74}" srcOrd="2" destOrd="0" presId="urn:microsoft.com/office/officeart/2018/2/layout/IconVerticalSolidList"/>
    <dgm:cxn modelId="{EA896DB6-04B3-4415-87A7-C90A5CA13D87}" type="presParOf" srcId="{0C5FA458-9593-47A1-AD6D-B3622544ED74}" destId="{54C87C72-39AF-4149-9380-F1A5408BA1FE}" srcOrd="0" destOrd="0" presId="urn:microsoft.com/office/officeart/2018/2/layout/IconVerticalSolidList"/>
    <dgm:cxn modelId="{40E3F97E-221D-4FA9-9F04-5213F1053EEC}" type="presParOf" srcId="{0C5FA458-9593-47A1-AD6D-B3622544ED74}" destId="{A74D4A50-0A25-4F29-B8AD-7F0669A7A48E}" srcOrd="1" destOrd="0" presId="urn:microsoft.com/office/officeart/2018/2/layout/IconVerticalSolidList"/>
    <dgm:cxn modelId="{110CFB48-7208-4A31-937F-EF7D481D2A9D}" type="presParOf" srcId="{0C5FA458-9593-47A1-AD6D-B3622544ED74}" destId="{0AB14B5F-2400-42D4-8099-B0C75925E25C}" srcOrd="2" destOrd="0" presId="urn:microsoft.com/office/officeart/2018/2/layout/IconVerticalSolidList"/>
    <dgm:cxn modelId="{5CA19AA2-9DE8-4C05-B4A3-E21011F2A9F4}" type="presParOf" srcId="{0C5FA458-9593-47A1-AD6D-B3622544ED74}" destId="{5ECA0305-C914-4D92-9B51-E168200A9C92}" srcOrd="3" destOrd="0" presId="urn:microsoft.com/office/officeart/2018/2/layout/IconVerticalSolidList"/>
    <dgm:cxn modelId="{FDC16154-487A-41CF-8291-2C28725642AD}" type="presParOf" srcId="{4A002AEF-4D81-4E11-87C7-7417CF653292}" destId="{1EA8BD03-6164-4BFF-9D00-A47433D984A6}" srcOrd="3" destOrd="0" presId="urn:microsoft.com/office/officeart/2018/2/layout/IconVerticalSolidList"/>
    <dgm:cxn modelId="{E7A8178C-0EA1-4550-B599-B0AA4598DC4B}" type="presParOf" srcId="{4A002AEF-4D81-4E11-87C7-7417CF653292}" destId="{AF2E75B2-4DEE-408A-B77D-4BC7E6517B7A}" srcOrd="4" destOrd="0" presId="urn:microsoft.com/office/officeart/2018/2/layout/IconVerticalSolidList"/>
    <dgm:cxn modelId="{D5E3C3B5-7998-48A7-B52F-EF11C429BF76}" type="presParOf" srcId="{AF2E75B2-4DEE-408A-B77D-4BC7E6517B7A}" destId="{825C0D55-77B6-49C4-AE1B-3F0165624A79}" srcOrd="0" destOrd="0" presId="urn:microsoft.com/office/officeart/2018/2/layout/IconVerticalSolidList"/>
    <dgm:cxn modelId="{089776EE-995F-480B-87C6-57F416F9420F}" type="presParOf" srcId="{AF2E75B2-4DEE-408A-B77D-4BC7E6517B7A}" destId="{9C214F6B-EB9A-40F9-9F72-CF288AF69D38}" srcOrd="1" destOrd="0" presId="urn:microsoft.com/office/officeart/2018/2/layout/IconVerticalSolidList"/>
    <dgm:cxn modelId="{F6FC05C2-CFB5-4269-A7BA-884AF26FCEEE}" type="presParOf" srcId="{AF2E75B2-4DEE-408A-B77D-4BC7E6517B7A}" destId="{44D55A5A-7A4A-4E21-8E4A-561F7E567B08}" srcOrd="2" destOrd="0" presId="urn:microsoft.com/office/officeart/2018/2/layout/IconVerticalSolidList"/>
    <dgm:cxn modelId="{ED086975-7D3B-4925-B3AE-82287F940991}" type="presParOf" srcId="{AF2E75B2-4DEE-408A-B77D-4BC7E6517B7A}" destId="{E3FAC7EF-CB10-4AB9-9064-85B5563F3DC4}" srcOrd="3" destOrd="0" presId="urn:microsoft.com/office/officeart/2018/2/layout/IconVerticalSolidList"/>
    <dgm:cxn modelId="{E8A073D8-0FB9-4E9A-BFC1-6D5DA6D75460}" type="presParOf" srcId="{4A002AEF-4D81-4E11-87C7-7417CF653292}" destId="{0BB067F5-6C59-4731-B585-DD7E218D3D6A}" srcOrd="5" destOrd="0" presId="urn:microsoft.com/office/officeart/2018/2/layout/IconVerticalSolidList"/>
    <dgm:cxn modelId="{E7FD31D0-5CB1-4418-B806-52A8241E6CDA}" type="presParOf" srcId="{4A002AEF-4D81-4E11-87C7-7417CF653292}" destId="{5FB6B03C-5865-4046-B481-A23FD073E1D2}" srcOrd="6" destOrd="0" presId="urn:microsoft.com/office/officeart/2018/2/layout/IconVerticalSolidList"/>
    <dgm:cxn modelId="{9C255B8E-C75F-4AD2-A23C-C3E58F80A043}" type="presParOf" srcId="{5FB6B03C-5865-4046-B481-A23FD073E1D2}" destId="{25B3BA4E-F4E5-46F1-BCB7-0DB3B987388C}" srcOrd="0" destOrd="0" presId="urn:microsoft.com/office/officeart/2018/2/layout/IconVerticalSolidList"/>
    <dgm:cxn modelId="{CD7844BC-14C5-4D4C-A00E-26E1238DC93C}" type="presParOf" srcId="{5FB6B03C-5865-4046-B481-A23FD073E1D2}" destId="{1BA7BC78-921E-40EC-B77A-D381B090D594}" srcOrd="1" destOrd="0" presId="urn:microsoft.com/office/officeart/2018/2/layout/IconVerticalSolidList"/>
    <dgm:cxn modelId="{97F5EA62-1A81-4021-894B-91CA12DE19D7}" type="presParOf" srcId="{5FB6B03C-5865-4046-B481-A23FD073E1D2}" destId="{D46D1ADF-C9BA-47B1-A323-86ACEC722241}" srcOrd="2" destOrd="0" presId="urn:microsoft.com/office/officeart/2018/2/layout/IconVerticalSolidList"/>
    <dgm:cxn modelId="{F78C7893-6440-4AB5-B937-0E652A0CB88B}" type="presParOf" srcId="{5FB6B03C-5865-4046-B481-A23FD073E1D2}" destId="{A48B0555-F4B3-4F4D-B91C-E75698793ECC}" srcOrd="3" destOrd="0" presId="urn:microsoft.com/office/officeart/2018/2/layout/IconVerticalSolidList"/>
    <dgm:cxn modelId="{6880CC43-6C1D-4287-9A58-85A5C6E6E4FA}" type="presParOf" srcId="{4A002AEF-4D81-4E11-87C7-7417CF653292}" destId="{2ADBC053-4DFA-409F-8726-A8294808886B}" srcOrd="7" destOrd="0" presId="urn:microsoft.com/office/officeart/2018/2/layout/IconVerticalSolidList"/>
    <dgm:cxn modelId="{10AFBF4A-3D22-49A5-8E7B-8AA0659DA59B}" type="presParOf" srcId="{4A002AEF-4D81-4E11-87C7-7417CF653292}" destId="{65F0F542-5259-44E1-A536-B39A07916505}" srcOrd="8" destOrd="0" presId="urn:microsoft.com/office/officeart/2018/2/layout/IconVerticalSolidList"/>
    <dgm:cxn modelId="{A3081FCE-0137-42B7-A29B-09A0470C8D98}" type="presParOf" srcId="{65F0F542-5259-44E1-A536-B39A07916505}" destId="{9AEB80E4-FE7C-4243-A098-85E37AFE0F01}" srcOrd="0" destOrd="0" presId="urn:microsoft.com/office/officeart/2018/2/layout/IconVerticalSolidList"/>
    <dgm:cxn modelId="{01C73879-9FC1-4FFD-8C6D-CCF03DE44D31}" type="presParOf" srcId="{65F0F542-5259-44E1-A536-B39A07916505}" destId="{65BDE959-523B-4823-88A1-797F95AE0B49}" srcOrd="1" destOrd="0" presId="urn:microsoft.com/office/officeart/2018/2/layout/IconVerticalSolidList"/>
    <dgm:cxn modelId="{087CC024-1EEE-4138-B329-65D8F7831A1F}" type="presParOf" srcId="{65F0F542-5259-44E1-A536-B39A07916505}" destId="{46A796E4-F8B8-494B-A89E-8F59BABC3366}" srcOrd="2" destOrd="0" presId="urn:microsoft.com/office/officeart/2018/2/layout/IconVerticalSolidList"/>
    <dgm:cxn modelId="{72C2716E-B903-4E8C-BFC3-B9ACE177DE05}" type="presParOf" srcId="{65F0F542-5259-44E1-A536-B39A07916505}" destId="{35FEFEA1-92C2-40CE-A502-E00D97D5167C}" srcOrd="3" destOrd="0" presId="urn:microsoft.com/office/officeart/2018/2/layout/IconVerticalSolidList"/>
    <dgm:cxn modelId="{2AC4B96A-BE22-4EF2-885A-AD3C19201B3D}" type="presParOf" srcId="{4A002AEF-4D81-4E11-87C7-7417CF653292}" destId="{A765A9D4-044B-4FF7-AD7D-33054EE57508}" srcOrd="9" destOrd="0" presId="urn:microsoft.com/office/officeart/2018/2/layout/IconVerticalSolidList"/>
    <dgm:cxn modelId="{AF509F74-94FE-43DB-ADBF-63F7270AF01C}" type="presParOf" srcId="{4A002AEF-4D81-4E11-87C7-7417CF653292}" destId="{5025EFD0-C39E-4DB5-A7EF-9CEC3CAD6A18}" srcOrd="10" destOrd="0" presId="urn:microsoft.com/office/officeart/2018/2/layout/IconVerticalSolidList"/>
    <dgm:cxn modelId="{47D57BBB-C4A3-4ED1-AC4C-97672EC428AE}" type="presParOf" srcId="{5025EFD0-C39E-4DB5-A7EF-9CEC3CAD6A18}" destId="{3A05BBD2-EA37-465B-B162-67A1318A2967}" srcOrd="0" destOrd="0" presId="urn:microsoft.com/office/officeart/2018/2/layout/IconVerticalSolidList"/>
    <dgm:cxn modelId="{402EBC4D-FC36-45F8-91E9-5C193693A9AB}" type="presParOf" srcId="{5025EFD0-C39E-4DB5-A7EF-9CEC3CAD6A18}" destId="{319C84F3-9C97-4962-90E9-D57A4D09D98B}" srcOrd="1" destOrd="0" presId="urn:microsoft.com/office/officeart/2018/2/layout/IconVerticalSolidList"/>
    <dgm:cxn modelId="{56B9D9F5-DBE6-4B50-A700-F7B95D9161BD}" type="presParOf" srcId="{5025EFD0-C39E-4DB5-A7EF-9CEC3CAD6A18}" destId="{7CEDA56C-B2A9-4653-9CD8-169542382696}" srcOrd="2" destOrd="0" presId="urn:microsoft.com/office/officeart/2018/2/layout/IconVerticalSolidList"/>
    <dgm:cxn modelId="{E67CB621-2C10-4095-B5CA-CB623BD49B74}" type="presParOf" srcId="{5025EFD0-C39E-4DB5-A7EF-9CEC3CAD6A18}" destId="{08302547-80B2-4160-B46B-EBE2DA3E25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Piloting</a:t>
          </a:r>
          <a:r>
            <a:rPr lang="es-ES" sz="2400" dirty="0"/>
            <a:t> plan</a:t>
          </a:r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8"/>
      <dgm:spPr/>
    </dgm:pt>
    <dgm:pt modelId="{C4A533E3-7224-423A-9AC9-FDA426284205}" type="pres">
      <dgm:prSet presAssocID="{7D71E3F5-2027-4749-9F49-DE285C6A769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8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8"/>
      <dgm:spPr/>
    </dgm:pt>
    <dgm:pt modelId="{94DE3EF5-7895-43C6-885A-3A72928D3B86}" type="pres">
      <dgm:prSet presAssocID="{9D39821C-CDD3-4B19-BF29-F19C58A1BA89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8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8"/>
      <dgm:spPr/>
    </dgm:pt>
    <dgm:pt modelId="{72A7AE68-6B5D-495C-94B9-80F7DDDAF6E5}" type="pres">
      <dgm:prSet presAssocID="{44A510E2-298C-4277-AA69-A675903C5FF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8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8"/>
      <dgm:spPr/>
    </dgm:pt>
    <dgm:pt modelId="{2EE1BD56-3767-4605-8CD0-48453BB2094B}" type="pres">
      <dgm:prSet presAssocID="{B1080C5C-4D83-4C81-9DD6-04CD4D54871E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8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4" presStyleCnt="8"/>
      <dgm:spPr/>
    </dgm:pt>
    <dgm:pt modelId="{9C5E21DE-0560-48BA-97FA-3FDCCEA65850}" type="pres">
      <dgm:prSet presAssocID="{FCDB1593-13E0-4B60-AEA5-DA5AC5AE9821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4" presStyleCnt="8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5" presStyleCnt="8"/>
      <dgm:spPr/>
    </dgm:pt>
    <dgm:pt modelId="{4202C684-E266-4A85-85EA-304A1AAFF6D1}" type="pres">
      <dgm:prSet presAssocID="{349428EE-5D12-4835-8B27-04708DA2DBF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5" presStyleCnt="8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6" presStyleCnt="8"/>
      <dgm:spPr/>
    </dgm:pt>
    <dgm:pt modelId="{A63B7F35-4B34-4158-AB4D-5BB1CB58C7A2}" type="pres">
      <dgm:prSet presAssocID="{9B9AF4C5-D9AC-4AD3-963F-9DAE755AE47D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6" presStyleCnt="8">
        <dgm:presLayoutVars>
          <dgm:chMax val="0"/>
          <dgm:chPref val="0"/>
        </dgm:presLayoutVars>
      </dgm:prSet>
      <dgm:spPr/>
    </dgm:pt>
    <dgm:pt modelId="{D2D09F88-ECFD-41F7-ABAC-D0BC1DB5EE83}" type="pres">
      <dgm:prSet presAssocID="{04FA16F6-CCE8-4665-A919-1EE982CBB458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7" presStyleCnt="8"/>
      <dgm:spPr/>
    </dgm:pt>
    <dgm:pt modelId="{9E47A018-70DD-4556-A30F-71D678A0B5C6}" type="pres">
      <dgm:prSet presAssocID="{2B95C356-933B-49A9-A180-1C3DD45E93D2}" presName="iconRect" presStyleLbl="node1" presStyleIdx="7" presStyleCnt="8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D9E65D04-554F-4B67-8759-2EF38EA584B5}" srcId="{6AD48AE2-0E04-4F0D-8119-0C2E75A12CB4}" destId="{2B95C356-933B-49A9-A180-1C3DD45E93D2}" srcOrd="7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08CF5B43-BF62-48F7-934C-A6BAAB2F36BD}" srcId="{6AD48AE2-0E04-4F0D-8119-0C2E75A12CB4}" destId="{9B9AF4C5-D9AC-4AD3-963F-9DAE755AE47D}" srcOrd="6" destOrd="0" parTransId="{8CD22F7D-469B-4F62-93EF-28959A028B6D}" sibTransId="{04FA16F6-CCE8-4665-A919-1EE982CBB458}"/>
    <dgm:cxn modelId="{AF009193-AAC4-4675-9280-CA9503DE2B82}" srcId="{6AD48AE2-0E04-4F0D-8119-0C2E75A12CB4}" destId="{349428EE-5D12-4835-8B27-04708DA2DBF2}" srcOrd="5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F2E04AA8-4845-4F52-A6D0-0DC92721C9F3}" type="presOf" srcId="{9B9AF4C5-D9AC-4AD3-963F-9DAE755AE47D}" destId="{42F2C25C-093D-433D-BEB7-82ECB1CB7488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4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54D64547-68F2-4D75-B679-127736C4ADCD}" type="presParOf" srcId="{8D5F4D9D-0AF0-4DFD-B88D-14426912A5C1}" destId="{88F8FAB5-8871-4842-9217-4D034E9E1404}" srcOrd="2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3" destOrd="0" presId="urn:microsoft.com/office/officeart/2018/2/layout/IconVerticalSolidList"/>
    <dgm:cxn modelId="{02031471-A48F-48BD-A9AC-D21D43744C8C}" type="presParOf" srcId="{8D5F4D9D-0AF0-4DFD-B88D-14426912A5C1}" destId="{9BA41D81-CDF8-43F4-9942-BB65E1A4932D}" srcOrd="4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5" destOrd="0" presId="urn:microsoft.com/office/officeart/2018/2/layout/IconVerticalSolidList"/>
    <dgm:cxn modelId="{AA675E1A-C236-48A4-8514-EC904F916BC1}" type="presParOf" srcId="{8D5F4D9D-0AF0-4DFD-B88D-14426912A5C1}" destId="{9DB76F92-61EA-42D3-9D60-F580786EB92D}" srcOrd="6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7" destOrd="0" presId="urn:microsoft.com/office/officeart/2018/2/layout/IconVerticalSolidList"/>
    <dgm:cxn modelId="{F1B8F1AE-8182-4B73-A24E-D4CAA00FB78E}" type="presParOf" srcId="{8D5F4D9D-0AF0-4DFD-B88D-14426912A5C1}" destId="{B561EA69-6992-4C8D-BC4B-CFA50452E9F5}" srcOrd="8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9" destOrd="0" presId="urn:microsoft.com/office/officeart/2018/2/layout/IconVerticalSolidList"/>
    <dgm:cxn modelId="{49A56AC5-C298-40FF-B724-9BF43B9BA5F5}" type="presParOf" srcId="{8D5F4D9D-0AF0-4DFD-B88D-14426912A5C1}" destId="{4DDBF2DD-E53F-4900-81C9-B05F1F7089D6}" srcOrd="10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1" destOrd="0" presId="urn:microsoft.com/office/officeart/2018/2/layout/IconVerticalSolidList"/>
    <dgm:cxn modelId="{0534387B-A58D-407B-A20B-ED1AE7954EC2}" type="presParOf" srcId="{8D5F4D9D-0AF0-4DFD-B88D-14426912A5C1}" destId="{20237B45-E75C-4D9E-890A-5B0799BDB6A4}" srcOrd="12" destOrd="0" presId="urn:microsoft.com/office/officeart/2018/2/layout/IconVerticalSolidList"/>
    <dgm:cxn modelId="{C5DDF7D7-5EED-4BCF-AECD-6881F2FF08DF}" type="presParOf" srcId="{20237B45-E75C-4D9E-890A-5B0799BDB6A4}" destId="{094DB750-5F35-439C-BAAA-B13B39161EC4}" srcOrd="0" destOrd="0" presId="urn:microsoft.com/office/officeart/2018/2/layout/IconVerticalSolidList"/>
    <dgm:cxn modelId="{CE5CE50C-F386-4D89-B39A-F086847A0E9B}" type="presParOf" srcId="{20237B45-E75C-4D9E-890A-5B0799BDB6A4}" destId="{A63B7F35-4B34-4158-AB4D-5BB1CB58C7A2}" srcOrd="1" destOrd="0" presId="urn:microsoft.com/office/officeart/2018/2/layout/IconVerticalSolidList"/>
    <dgm:cxn modelId="{B55BB249-51B6-4159-8012-81F7F1F889BF}" type="presParOf" srcId="{20237B45-E75C-4D9E-890A-5B0799BDB6A4}" destId="{309B22BA-94E7-47E0-8716-5339647C2D76}" srcOrd="2" destOrd="0" presId="urn:microsoft.com/office/officeart/2018/2/layout/IconVerticalSolidList"/>
    <dgm:cxn modelId="{5191FBB6-BB62-4E3B-9F2A-9F0050028852}" type="presParOf" srcId="{20237B45-E75C-4D9E-890A-5B0799BDB6A4}" destId="{42F2C25C-093D-433D-BEB7-82ECB1CB7488}" srcOrd="3" destOrd="0" presId="urn:microsoft.com/office/officeart/2018/2/layout/IconVerticalSolidList"/>
    <dgm:cxn modelId="{ED28FD42-B472-423C-8CB6-59E3EF5154DC}" type="presParOf" srcId="{8D5F4D9D-0AF0-4DFD-B88D-14426912A5C1}" destId="{D2D09F88-ECFD-41F7-ABAC-D0BC1DB5EE83}" srcOrd="13" destOrd="0" presId="urn:microsoft.com/office/officeart/2018/2/layout/IconVerticalSolidList"/>
    <dgm:cxn modelId="{25ADEF3B-A9EC-4959-B536-F732C8745AFD}" type="presParOf" srcId="{8D5F4D9D-0AF0-4DFD-B88D-14426912A5C1}" destId="{FD97F7AB-F343-4BBB-A22E-3504492DE388}" srcOrd="14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B5F3B21-C45B-41CB-B908-E9F79A2F4ECD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EE4A8B5-0B32-4A72-BBB1-4F4F20015570}">
      <dgm:prSet/>
      <dgm:spPr/>
      <dgm:t>
        <a:bodyPr/>
        <a:lstStyle/>
        <a:p>
          <a:r>
            <a:rPr lang="es-ES"/>
            <a:t>To do: improve MVP with customer &amp; user feedback</a:t>
          </a:r>
          <a:endParaRPr lang="en-US"/>
        </a:p>
      </dgm:t>
    </dgm:pt>
    <dgm:pt modelId="{346D233F-5D28-432E-887E-29E1C5CED48D}" type="parTrans" cxnId="{97BEEA72-303C-4D72-9478-D9AD0269FC2D}">
      <dgm:prSet/>
      <dgm:spPr/>
      <dgm:t>
        <a:bodyPr/>
        <a:lstStyle/>
        <a:p>
          <a:endParaRPr lang="en-US"/>
        </a:p>
      </dgm:t>
    </dgm:pt>
    <dgm:pt modelId="{D3C45158-893C-4C86-8D47-515E4C93CBB1}" type="sibTrans" cxnId="{97BEEA72-303C-4D72-9478-D9AD0269FC2D}">
      <dgm:prSet/>
      <dgm:spPr/>
      <dgm:t>
        <a:bodyPr/>
        <a:lstStyle/>
        <a:p>
          <a:endParaRPr lang="en-US"/>
        </a:p>
      </dgm:t>
    </dgm:pt>
    <dgm:pt modelId="{4ABDCADF-1F7F-4170-BB0F-78B8FD7B61B3}">
      <dgm:prSet/>
      <dgm:spPr/>
      <dgm:t>
        <a:bodyPr/>
        <a:lstStyle/>
        <a:p>
          <a:r>
            <a:rPr lang="es-ES"/>
            <a:t>Sprint meeting in the near future!</a:t>
          </a:r>
          <a:endParaRPr lang="en-US"/>
        </a:p>
      </dgm:t>
    </dgm:pt>
    <dgm:pt modelId="{3B0535EE-C453-483D-98E5-E600FAEF1B88}" type="parTrans" cxnId="{0F6BA3BD-5D99-4EE3-91BC-2DDBBFF0545D}">
      <dgm:prSet/>
      <dgm:spPr/>
      <dgm:t>
        <a:bodyPr/>
        <a:lstStyle/>
        <a:p>
          <a:endParaRPr lang="en-US"/>
        </a:p>
      </dgm:t>
    </dgm:pt>
    <dgm:pt modelId="{4E3EB301-9418-45E1-A514-36C30A04FA54}" type="sibTrans" cxnId="{0F6BA3BD-5D99-4EE3-91BC-2DDBBFF0545D}">
      <dgm:prSet/>
      <dgm:spPr/>
      <dgm:t>
        <a:bodyPr/>
        <a:lstStyle/>
        <a:p>
          <a:endParaRPr lang="en-US"/>
        </a:p>
      </dgm:t>
    </dgm:pt>
    <dgm:pt modelId="{E31B1162-5FD7-4E5F-A456-CE10238328DA}">
      <dgm:prSet/>
      <dgm:spPr/>
      <dgm:t>
        <a:bodyPr/>
        <a:lstStyle/>
        <a:p>
          <a:r>
            <a:rPr lang="es-ES"/>
            <a:t>Main changes</a:t>
          </a:r>
          <a:endParaRPr lang="en-US"/>
        </a:p>
      </dgm:t>
    </dgm:pt>
    <dgm:pt modelId="{F726F1AF-6D92-4876-B9E7-C78641883A4D}" type="parTrans" cxnId="{EE3F0775-471B-4F86-9404-1423465D6833}">
      <dgm:prSet/>
      <dgm:spPr/>
      <dgm:t>
        <a:bodyPr/>
        <a:lstStyle/>
        <a:p>
          <a:endParaRPr lang="en-US"/>
        </a:p>
      </dgm:t>
    </dgm:pt>
    <dgm:pt modelId="{E2099189-E03B-4CF7-A899-A3318D37B1D5}" type="sibTrans" cxnId="{EE3F0775-471B-4F86-9404-1423465D6833}">
      <dgm:prSet/>
      <dgm:spPr/>
      <dgm:t>
        <a:bodyPr/>
        <a:lstStyle/>
        <a:p>
          <a:endParaRPr lang="en-US"/>
        </a:p>
      </dgm:t>
    </dgm:pt>
    <dgm:pt modelId="{0C177DBD-9ACC-43F2-B59B-40F1754A2A71}">
      <dgm:prSet/>
      <dgm:spPr/>
      <dgm:t>
        <a:bodyPr/>
        <a:lstStyle/>
        <a:p>
          <a:r>
            <a:rPr lang="es-ES"/>
            <a:t>Inner application currency</a:t>
          </a:r>
          <a:endParaRPr lang="en-US"/>
        </a:p>
      </dgm:t>
    </dgm:pt>
    <dgm:pt modelId="{1ACD7EC4-8932-4410-A9CD-CEEE12DE3768}" type="parTrans" cxnId="{2ECBD077-0917-4850-AA01-BDA0EEF5BDC8}">
      <dgm:prSet/>
      <dgm:spPr/>
      <dgm:t>
        <a:bodyPr/>
        <a:lstStyle/>
        <a:p>
          <a:endParaRPr lang="en-US"/>
        </a:p>
      </dgm:t>
    </dgm:pt>
    <dgm:pt modelId="{04CF7B97-0264-41BC-9A3E-B88EB3743E8C}" type="sibTrans" cxnId="{2ECBD077-0917-4850-AA01-BDA0EEF5BDC8}">
      <dgm:prSet/>
      <dgm:spPr/>
      <dgm:t>
        <a:bodyPr/>
        <a:lstStyle/>
        <a:p>
          <a:endParaRPr lang="en-US"/>
        </a:p>
      </dgm:t>
    </dgm:pt>
    <dgm:pt modelId="{E0410FCB-58B0-4612-9812-BC4555949410}">
      <dgm:prSet/>
      <dgm:spPr/>
      <dgm:t>
        <a:bodyPr/>
        <a:lstStyle/>
        <a:p>
          <a:r>
            <a:rPr lang="es-ES"/>
            <a:t>Message system rework</a:t>
          </a:r>
          <a:endParaRPr lang="en-US"/>
        </a:p>
      </dgm:t>
    </dgm:pt>
    <dgm:pt modelId="{A5359258-654B-40A8-A2AC-747F2B889A4A}" type="parTrans" cxnId="{4CF11872-F8F4-4CC9-8DBD-D8C6650B6CCC}">
      <dgm:prSet/>
      <dgm:spPr/>
      <dgm:t>
        <a:bodyPr/>
        <a:lstStyle/>
        <a:p>
          <a:endParaRPr lang="en-US"/>
        </a:p>
      </dgm:t>
    </dgm:pt>
    <dgm:pt modelId="{3AAE2470-A8A9-428B-8A16-84E0B9E810D5}" type="sibTrans" cxnId="{4CF11872-F8F4-4CC9-8DBD-D8C6650B6CCC}">
      <dgm:prSet/>
      <dgm:spPr/>
      <dgm:t>
        <a:bodyPr/>
        <a:lstStyle/>
        <a:p>
          <a:endParaRPr lang="en-US"/>
        </a:p>
      </dgm:t>
    </dgm:pt>
    <dgm:pt modelId="{31203379-A17F-4189-B70E-7E405F6A2502}">
      <dgm:prSet/>
      <dgm:spPr/>
      <dgm:t>
        <a:bodyPr/>
        <a:lstStyle/>
        <a:p>
          <a:r>
            <a:rPr lang="es-ES" dirty="0" err="1"/>
            <a:t>Curriculum</a:t>
          </a:r>
          <a:r>
            <a:rPr lang="es-ES" dirty="0"/>
            <a:t> </a:t>
          </a:r>
          <a:r>
            <a:rPr lang="es-ES" dirty="0" err="1"/>
            <a:t>promotion</a:t>
          </a:r>
          <a:endParaRPr lang="en-US" dirty="0"/>
        </a:p>
      </dgm:t>
    </dgm:pt>
    <dgm:pt modelId="{03DE903F-6607-4B4D-97FB-7F8A69F990AB}" type="parTrans" cxnId="{B4DAE897-9BCE-4767-A819-0DCFA0218E79}">
      <dgm:prSet/>
      <dgm:spPr/>
      <dgm:t>
        <a:bodyPr/>
        <a:lstStyle/>
        <a:p>
          <a:endParaRPr lang="en-US"/>
        </a:p>
      </dgm:t>
    </dgm:pt>
    <dgm:pt modelId="{5A590E7A-6E30-45F4-8A86-2E0DE99E593A}" type="sibTrans" cxnId="{B4DAE897-9BCE-4767-A819-0DCFA0218E79}">
      <dgm:prSet/>
      <dgm:spPr/>
      <dgm:t>
        <a:bodyPr/>
        <a:lstStyle/>
        <a:p>
          <a:endParaRPr lang="en-US"/>
        </a:p>
      </dgm:t>
    </dgm:pt>
    <dgm:pt modelId="{0CF0816E-CFB8-454C-AD40-FE97A56EF119}" type="pres">
      <dgm:prSet presAssocID="{AB5F3B21-C45B-41CB-B908-E9F79A2F4ECD}" presName="linear" presStyleCnt="0">
        <dgm:presLayoutVars>
          <dgm:dir/>
          <dgm:animLvl val="lvl"/>
          <dgm:resizeHandles val="exact"/>
        </dgm:presLayoutVars>
      </dgm:prSet>
      <dgm:spPr/>
    </dgm:pt>
    <dgm:pt modelId="{80AA8288-E48D-4F9F-98E8-32711AE62746}" type="pres">
      <dgm:prSet presAssocID="{6EE4A8B5-0B32-4A72-BBB1-4F4F20015570}" presName="parentLin" presStyleCnt="0"/>
      <dgm:spPr/>
    </dgm:pt>
    <dgm:pt modelId="{4423D940-DDC0-41FF-9D13-CF7F3FB5EB5D}" type="pres">
      <dgm:prSet presAssocID="{6EE4A8B5-0B32-4A72-BBB1-4F4F20015570}" presName="parentLeftMargin" presStyleLbl="node1" presStyleIdx="0" presStyleCnt="3"/>
      <dgm:spPr/>
    </dgm:pt>
    <dgm:pt modelId="{01BF14BA-7632-4E33-932F-28D304F58600}" type="pres">
      <dgm:prSet presAssocID="{6EE4A8B5-0B32-4A72-BBB1-4F4F2001557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E285A2E-79B9-4C23-966D-83A8362A45B0}" type="pres">
      <dgm:prSet presAssocID="{6EE4A8B5-0B32-4A72-BBB1-4F4F20015570}" presName="negativeSpace" presStyleCnt="0"/>
      <dgm:spPr/>
    </dgm:pt>
    <dgm:pt modelId="{E4069627-457E-4D49-8854-9E7C770A1DBD}" type="pres">
      <dgm:prSet presAssocID="{6EE4A8B5-0B32-4A72-BBB1-4F4F20015570}" presName="childText" presStyleLbl="conFgAcc1" presStyleIdx="0" presStyleCnt="3">
        <dgm:presLayoutVars>
          <dgm:bulletEnabled val="1"/>
        </dgm:presLayoutVars>
      </dgm:prSet>
      <dgm:spPr/>
    </dgm:pt>
    <dgm:pt modelId="{FE7B48ED-193F-426B-9331-C0ECE4DCADBB}" type="pres">
      <dgm:prSet presAssocID="{D3C45158-893C-4C86-8D47-515E4C93CBB1}" presName="spaceBetweenRectangles" presStyleCnt="0"/>
      <dgm:spPr/>
    </dgm:pt>
    <dgm:pt modelId="{063606A6-ADDC-4FEC-9A33-BB2497747DFC}" type="pres">
      <dgm:prSet presAssocID="{4ABDCADF-1F7F-4170-BB0F-78B8FD7B61B3}" presName="parentLin" presStyleCnt="0"/>
      <dgm:spPr/>
    </dgm:pt>
    <dgm:pt modelId="{2DDFDC89-99FE-4838-9509-BEE451542324}" type="pres">
      <dgm:prSet presAssocID="{4ABDCADF-1F7F-4170-BB0F-78B8FD7B61B3}" presName="parentLeftMargin" presStyleLbl="node1" presStyleIdx="0" presStyleCnt="3"/>
      <dgm:spPr/>
    </dgm:pt>
    <dgm:pt modelId="{643443F6-C870-49FC-9209-515351C11071}" type="pres">
      <dgm:prSet presAssocID="{4ABDCADF-1F7F-4170-BB0F-78B8FD7B61B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79D7DB-BC06-4D4B-89B1-35D5CCBFAAF3}" type="pres">
      <dgm:prSet presAssocID="{4ABDCADF-1F7F-4170-BB0F-78B8FD7B61B3}" presName="negativeSpace" presStyleCnt="0"/>
      <dgm:spPr/>
    </dgm:pt>
    <dgm:pt modelId="{D177D15E-C05A-4A78-8EF8-9F9DC693CC6E}" type="pres">
      <dgm:prSet presAssocID="{4ABDCADF-1F7F-4170-BB0F-78B8FD7B61B3}" presName="childText" presStyleLbl="conFgAcc1" presStyleIdx="1" presStyleCnt="3">
        <dgm:presLayoutVars>
          <dgm:bulletEnabled val="1"/>
        </dgm:presLayoutVars>
      </dgm:prSet>
      <dgm:spPr/>
    </dgm:pt>
    <dgm:pt modelId="{A2899E27-4A04-48B5-B337-40B87A4CEF64}" type="pres">
      <dgm:prSet presAssocID="{4E3EB301-9418-45E1-A514-36C30A04FA54}" presName="spaceBetweenRectangles" presStyleCnt="0"/>
      <dgm:spPr/>
    </dgm:pt>
    <dgm:pt modelId="{9820DF4B-1638-4739-B845-D6A7DE2C2065}" type="pres">
      <dgm:prSet presAssocID="{E31B1162-5FD7-4E5F-A456-CE10238328DA}" presName="parentLin" presStyleCnt="0"/>
      <dgm:spPr/>
    </dgm:pt>
    <dgm:pt modelId="{280E97A4-90DF-4762-9071-123C0B5364CA}" type="pres">
      <dgm:prSet presAssocID="{E31B1162-5FD7-4E5F-A456-CE10238328DA}" presName="parentLeftMargin" presStyleLbl="node1" presStyleIdx="1" presStyleCnt="3"/>
      <dgm:spPr/>
    </dgm:pt>
    <dgm:pt modelId="{B1D48232-9D00-4D61-B928-0FB00C9DCDD7}" type="pres">
      <dgm:prSet presAssocID="{E31B1162-5FD7-4E5F-A456-CE10238328D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A303DFD-F938-411E-9938-B2D42AAE2170}" type="pres">
      <dgm:prSet presAssocID="{E31B1162-5FD7-4E5F-A456-CE10238328DA}" presName="negativeSpace" presStyleCnt="0"/>
      <dgm:spPr/>
    </dgm:pt>
    <dgm:pt modelId="{E46DFD55-A5C1-44B2-BAA3-39FDF118FA59}" type="pres">
      <dgm:prSet presAssocID="{E31B1162-5FD7-4E5F-A456-CE10238328D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0A41608-8721-472D-AD2C-761BC9567D27}" type="presOf" srcId="{E0410FCB-58B0-4612-9812-BC4555949410}" destId="{E46DFD55-A5C1-44B2-BAA3-39FDF118FA59}" srcOrd="0" destOrd="1" presId="urn:microsoft.com/office/officeart/2005/8/layout/list1"/>
    <dgm:cxn modelId="{1389270D-7DDE-4E89-B4C4-A5AD2F493B28}" type="presOf" srcId="{6EE4A8B5-0B32-4A72-BBB1-4F4F20015570}" destId="{01BF14BA-7632-4E33-932F-28D304F58600}" srcOrd="1" destOrd="0" presId="urn:microsoft.com/office/officeart/2005/8/layout/list1"/>
    <dgm:cxn modelId="{56249811-17B5-4BDF-A8CB-2FAD63D391CE}" type="presOf" srcId="{4ABDCADF-1F7F-4170-BB0F-78B8FD7B61B3}" destId="{2DDFDC89-99FE-4838-9509-BEE451542324}" srcOrd="0" destOrd="0" presId="urn:microsoft.com/office/officeart/2005/8/layout/list1"/>
    <dgm:cxn modelId="{740D541E-1610-4803-8A4E-89510EEFCA07}" type="presOf" srcId="{E31B1162-5FD7-4E5F-A456-CE10238328DA}" destId="{280E97A4-90DF-4762-9071-123C0B5364CA}" srcOrd="0" destOrd="0" presId="urn:microsoft.com/office/officeart/2005/8/layout/list1"/>
    <dgm:cxn modelId="{8DCD062D-5850-4E35-AEC5-A5CC74C607B0}" type="presOf" srcId="{31203379-A17F-4189-B70E-7E405F6A2502}" destId="{E46DFD55-A5C1-44B2-BAA3-39FDF118FA59}" srcOrd="0" destOrd="2" presId="urn:microsoft.com/office/officeart/2005/8/layout/list1"/>
    <dgm:cxn modelId="{5E77C76C-F84D-4F8B-9443-EC84F4717A29}" type="presOf" srcId="{6EE4A8B5-0B32-4A72-BBB1-4F4F20015570}" destId="{4423D940-DDC0-41FF-9D13-CF7F3FB5EB5D}" srcOrd="0" destOrd="0" presId="urn:microsoft.com/office/officeart/2005/8/layout/list1"/>
    <dgm:cxn modelId="{09B1226F-CED7-40BE-A2FA-CBE925C13C3B}" type="presOf" srcId="{4ABDCADF-1F7F-4170-BB0F-78B8FD7B61B3}" destId="{643443F6-C870-49FC-9209-515351C11071}" srcOrd="1" destOrd="0" presId="urn:microsoft.com/office/officeart/2005/8/layout/list1"/>
    <dgm:cxn modelId="{4CF11872-F8F4-4CC9-8DBD-D8C6650B6CCC}" srcId="{E31B1162-5FD7-4E5F-A456-CE10238328DA}" destId="{E0410FCB-58B0-4612-9812-BC4555949410}" srcOrd="1" destOrd="0" parTransId="{A5359258-654B-40A8-A2AC-747F2B889A4A}" sibTransId="{3AAE2470-A8A9-428B-8A16-84E0B9E810D5}"/>
    <dgm:cxn modelId="{97BEEA72-303C-4D72-9478-D9AD0269FC2D}" srcId="{AB5F3B21-C45B-41CB-B908-E9F79A2F4ECD}" destId="{6EE4A8B5-0B32-4A72-BBB1-4F4F20015570}" srcOrd="0" destOrd="0" parTransId="{346D233F-5D28-432E-887E-29E1C5CED48D}" sibTransId="{D3C45158-893C-4C86-8D47-515E4C93CBB1}"/>
    <dgm:cxn modelId="{BDABE474-4901-48DE-93B0-3B2638D374CF}" type="presOf" srcId="{AB5F3B21-C45B-41CB-B908-E9F79A2F4ECD}" destId="{0CF0816E-CFB8-454C-AD40-FE97A56EF119}" srcOrd="0" destOrd="0" presId="urn:microsoft.com/office/officeart/2005/8/layout/list1"/>
    <dgm:cxn modelId="{EE3F0775-471B-4F86-9404-1423465D6833}" srcId="{AB5F3B21-C45B-41CB-B908-E9F79A2F4ECD}" destId="{E31B1162-5FD7-4E5F-A456-CE10238328DA}" srcOrd="2" destOrd="0" parTransId="{F726F1AF-6D92-4876-B9E7-C78641883A4D}" sibTransId="{E2099189-E03B-4CF7-A899-A3318D37B1D5}"/>
    <dgm:cxn modelId="{2ECBD077-0917-4850-AA01-BDA0EEF5BDC8}" srcId="{E31B1162-5FD7-4E5F-A456-CE10238328DA}" destId="{0C177DBD-9ACC-43F2-B59B-40F1754A2A71}" srcOrd="0" destOrd="0" parTransId="{1ACD7EC4-8932-4410-A9CD-CEEE12DE3768}" sibTransId="{04CF7B97-0264-41BC-9A3E-B88EB3743E8C}"/>
    <dgm:cxn modelId="{CD90FD90-E10D-41B2-B305-2F103D343A39}" type="presOf" srcId="{0C177DBD-9ACC-43F2-B59B-40F1754A2A71}" destId="{E46DFD55-A5C1-44B2-BAA3-39FDF118FA59}" srcOrd="0" destOrd="0" presId="urn:microsoft.com/office/officeart/2005/8/layout/list1"/>
    <dgm:cxn modelId="{B4DAE897-9BCE-4767-A819-0DCFA0218E79}" srcId="{E31B1162-5FD7-4E5F-A456-CE10238328DA}" destId="{31203379-A17F-4189-B70E-7E405F6A2502}" srcOrd="2" destOrd="0" parTransId="{03DE903F-6607-4B4D-97FB-7F8A69F990AB}" sibTransId="{5A590E7A-6E30-45F4-8A86-2E0DE99E593A}"/>
    <dgm:cxn modelId="{8D5BD8A3-93A6-488A-B041-5086EF6DD1F7}" type="presOf" srcId="{E31B1162-5FD7-4E5F-A456-CE10238328DA}" destId="{B1D48232-9D00-4D61-B928-0FB00C9DCDD7}" srcOrd="1" destOrd="0" presId="urn:microsoft.com/office/officeart/2005/8/layout/list1"/>
    <dgm:cxn modelId="{0F6BA3BD-5D99-4EE3-91BC-2DDBBFF0545D}" srcId="{AB5F3B21-C45B-41CB-B908-E9F79A2F4ECD}" destId="{4ABDCADF-1F7F-4170-BB0F-78B8FD7B61B3}" srcOrd="1" destOrd="0" parTransId="{3B0535EE-C453-483D-98E5-E600FAEF1B88}" sibTransId="{4E3EB301-9418-45E1-A514-36C30A04FA54}"/>
    <dgm:cxn modelId="{438988A8-1D91-414E-B4B3-52B15035F688}" type="presParOf" srcId="{0CF0816E-CFB8-454C-AD40-FE97A56EF119}" destId="{80AA8288-E48D-4F9F-98E8-32711AE62746}" srcOrd="0" destOrd="0" presId="urn:microsoft.com/office/officeart/2005/8/layout/list1"/>
    <dgm:cxn modelId="{913C2B7C-126B-4BD0-9402-E73CDD437331}" type="presParOf" srcId="{80AA8288-E48D-4F9F-98E8-32711AE62746}" destId="{4423D940-DDC0-41FF-9D13-CF7F3FB5EB5D}" srcOrd="0" destOrd="0" presId="urn:microsoft.com/office/officeart/2005/8/layout/list1"/>
    <dgm:cxn modelId="{0EE08361-CF69-4A01-92F2-9562EED149FE}" type="presParOf" srcId="{80AA8288-E48D-4F9F-98E8-32711AE62746}" destId="{01BF14BA-7632-4E33-932F-28D304F58600}" srcOrd="1" destOrd="0" presId="urn:microsoft.com/office/officeart/2005/8/layout/list1"/>
    <dgm:cxn modelId="{8B5BBC83-F754-48EF-ADD6-FB9C7DCC6D13}" type="presParOf" srcId="{0CF0816E-CFB8-454C-AD40-FE97A56EF119}" destId="{FE285A2E-79B9-4C23-966D-83A8362A45B0}" srcOrd="1" destOrd="0" presId="urn:microsoft.com/office/officeart/2005/8/layout/list1"/>
    <dgm:cxn modelId="{497B4D41-E0F5-41F8-A0F1-3DFA4EBBB0EB}" type="presParOf" srcId="{0CF0816E-CFB8-454C-AD40-FE97A56EF119}" destId="{E4069627-457E-4D49-8854-9E7C770A1DBD}" srcOrd="2" destOrd="0" presId="urn:microsoft.com/office/officeart/2005/8/layout/list1"/>
    <dgm:cxn modelId="{3BE7E69B-61B3-4676-87DA-0206C7B3B94C}" type="presParOf" srcId="{0CF0816E-CFB8-454C-AD40-FE97A56EF119}" destId="{FE7B48ED-193F-426B-9331-C0ECE4DCADBB}" srcOrd="3" destOrd="0" presId="urn:microsoft.com/office/officeart/2005/8/layout/list1"/>
    <dgm:cxn modelId="{2CCDCCC1-7286-4575-9686-1C18A15B47AE}" type="presParOf" srcId="{0CF0816E-CFB8-454C-AD40-FE97A56EF119}" destId="{063606A6-ADDC-4FEC-9A33-BB2497747DFC}" srcOrd="4" destOrd="0" presId="urn:microsoft.com/office/officeart/2005/8/layout/list1"/>
    <dgm:cxn modelId="{61FEF5B7-ABB4-4DF8-A59E-31C43AF69844}" type="presParOf" srcId="{063606A6-ADDC-4FEC-9A33-BB2497747DFC}" destId="{2DDFDC89-99FE-4838-9509-BEE451542324}" srcOrd="0" destOrd="0" presId="urn:microsoft.com/office/officeart/2005/8/layout/list1"/>
    <dgm:cxn modelId="{522D406E-6D5F-4544-A888-EA7B0E3C6D70}" type="presParOf" srcId="{063606A6-ADDC-4FEC-9A33-BB2497747DFC}" destId="{643443F6-C870-49FC-9209-515351C11071}" srcOrd="1" destOrd="0" presId="urn:microsoft.com/office/officeart/2005/8/layout/list1"/>
    <dgm:cxn modelId="{5ED95ED4-8B94-4980-89BA-8C3AB58A4D6B}" type="presParOf" srcId="{0CF0816E-CFB8-454C-AD40-FE97A56EF119}" destId="{2479D7DB-BC06-4D4B-89B1-35D5CCBFAAF3}" srcOrd="5" destOrd="0" presId="urn:microsoft.com/office/officeart/2005/8/layout/list1"/>
    <dgm:cxn modelId="{A1FA6806-9000-4B93-8661-AECB0B2DC5D6}" type="presParOf" srcId="{0CF0816E-CFB8-454C-AD40-FE97A56EF119}" destId="{D177D15E-C05A-4A78-8EF8-9F9DC693CC6E}" srcOrd="6" destOrd="0" presId="urn:microsoft.com/office/officeart/2005/8/layout/list1"/>
    <dgm:cxn modelId="{B184FDE0-0E35-42B0-9E0F-A09D71960E74}" type="presParOf" srcId="{0CF0816E-CFB8-454C-AD40-FE97A56EF119}" destId="{A2899E27-4A04-48B5-B337-40B87A4CEF64}" srcOrd="7" destOrd="0" presId="urn:microsoft.com/office/officeart/2005/8/layout/list1"/>
    <dgm:cxn modelId="{79D696B6-D8AB-4FB5-9265-9CE622E48ED3}" type="presParOf" srcId="{0CF0816E-CFB8-454C-AD40-FE97A56EF119}" destId="{9820DF4B-1638-4739-B845-D6A7DE2C2065}" srcOrd="8" destOrd="0" presId="urn:microsoft.com/office/officeart/2005/8/layout/list1"/>
    <dgm:cxn modelId="{94B542D6-CA43-4D02-87FE-BD128216E075}" type="presParOf" srcId="{9820DF4B-1638-4739-B845-D6A7DE2C2065}" destId="{280E97A4-90DF-4762-9071-123C0B5364CA}" srcOrd="0" destOrd="0" presId="urn:microsoft.com/office/officeart/2005/8/layout/list1"/>
    <dgm:cxn modelId="{1DFCF97D-A8B4-415B-B070-182958D4E65D}" type="presParOf" srcId="{9820DF4B-1638-4739-B845-D6A7DE2C2065}" destId="{B1D48232-9D00-4D61-B928-0FB00C9DCDD7}" srcOrd="1" destOrd="0" presId="urn:microsoft.com/office/officeart/2005/8/layout/list1"/>
    <dgm:cxn modelId="{070653E7-1CBD-4261-A0B4-344F54C347C5}" type="presParOf" srcId="{0CF0816E-CFB8-454C-AD40-FE97A56EF119}" destId="{FA303DFD-F938-411E-9938-B2D42AAE2170}" srcOrd="9" destOrd="0" presId="urn:microsoft.com/office/officeart/2005/8/layout/list1"/>
    <dgm:cxn modelId="{307B9F1A-6FE7-49BB-BD7F-824F66D0D633}" type="presParOf" srcId="{0CF0816E-CFB8-454C-AD40-FE97A56EF119}" destId="{E46DFD55-A5C1-44B2-BAA3-39FDF118FA5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Piloting</a:t>
          </a:r>
          <a:r>
            <a:rPr lang="es-ES" sz="2400" dirty="0"/>
            <a:t> plan</a:t>
          </a:r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8"/>
      <dgm:spPr/>
    </dgm:pt>
    <dgm:pt modelId="{C4A533E3-7224-423A-9AC9-FDA426284205}" type="pres">
      <dgm:prSet presAssocID="{7D71E3F5-2027-4749-9F49-DE285C6A769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8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8"/>
      <dgm:spPr/>
    </dgm:pt>
    <dgm:pt modelId="{94DE3EF5-7895-43C6-885A-3A72928D3B86}" type="pres">
      <dgm:prSet presAssocID="{9D39821C-CDD3-4B19-BF29-F19C58A1BA89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8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8"/>
      <dgm:spPr/>
    </dgm:pt>
    <dgm:pt modelId="{72A7AE68-6B5D-495C-94B9-80F7DDDAF6E5}" type="pres">
      <dgm:prSet presAssocID="{44A510E2-298C-4277-AA69-A675903C5FF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8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8"/>
      <dgm:spPr/>
    </dgm:pt>
    <dgm:pt modelId="{2EE1BD56-3767-4605-8CD0-48453BB2094B}" type="pres">
      <dgm:prSet presAssocID="{B1080C5C-4D83-4C81-9DD6-04CD4D54871E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8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4" presStyleCnt="8"/>
      <dgm:spPr/>
    </dgm:pt>
    <dgm:pt modelId="{9C5E21DE-0560-48BA-97FA-3FDCCEA65850}" type="pres">
      <dgm:prSet presAssocID="{FCDB1593-13E0-4B60-AEA5-DA5AC5AE9821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4" presStyleCnt="8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5" presStyleCnt="8"/>
      <dgm:spPr/>
    </dgm:pt>
    <dgm:pt modelId="{4202C684-E266-4A85-85EA-304A1AAFF6D1}" type="pres">
      <dgm:prSet presAssocID="{349428EE-5D12-4835-8B27-04708DA2DBF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5" presStyleCnt="8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6" presStyleCnt="8"/>
      <dgm:spPr/>
    </dgm:pt>
    <dgm:pt modelId="{A63B7F35-4B34-4158-AB4D-5BB1CB58C7A2}" type="pres">
      <dgm:prSet presAssocID="{9B9AF4C5-D9AC-4AD3-963F-9DAE755AE47D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6" presStyleCnt="8">
        <dgm:presLayoutVars>
          <dgm:chMax val="0"/>
          <dgm:chPref val="0"/>
        </dgm:presLayoutVars>
      </dgm:prSet>
      <dgm:spPr/>
    </dgm:pt>
    <dgm:pt modelId="{D2D09F88-ECFD-41F7-ABAC-D0BC1DB5EE83}" type="pres">
      <dgm:prSet presAssocID="{04FA16F6-CCE8-4665-A919-1EE982CBB458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7" presStyleCnt="8"/>
      <dgm:spPr/>
    </dgm:pt>
    <dgm:pt modelId="{9E47A018-70DD-4556-A30F-71D678A0B5C6}" type="pres">
      <dgm:prSet presAssocID="{2B95C356-933B-49A9-A180-1C3DD45E93D2}" presName="iconRect" presStyleLbl="node1" presStyleIdx="7" presStyleCnt="8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D9E65D04-554F-4B67-8759-2EF38EA584B5}" srcId="{6AD48AE2-0E04-4F0D-8119-0C2E75A12CB4}" destId="{2B95C356-933B-49A9-A180-1C3DD45E93D2}" srcOrd="7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08CF5B43-BF62-48F7-934C-A6BAAB2F36BD}" srcId="{6AD48AE2-0E04-4F0D-8119-0C2E75A12CB4}" destId="{9B9AF4C5-D9AC-4AD3-963F-9DAE755AE47D}" srcOrd="6" destOrd="0" parTransId="{8CD22F7D-469B-4F62-93EF-28959A028B6D}" sibTransId="{04FA16F6-CCE8-4665-A919-1EE982CBB458}"/>
    <dgm:cxn modelId="{AF009193-AAC4-4675-9280-CA9503DE2B82}" srcId="{6AD48AE2-0E04-4F0D-8119-0C2E75A12CB4}" destId="{349428EE-5D12-4835-8B27-04708DA2DBF2}" srcOrd="5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F2E04AA8-4845-4F52-A6D0-0DC92721C9F3}" type="presOf" srcId="{9B9AF4C5-D9AC-4AD3-963F-9DAE755AE47D}" destId="{42F2C25C-093D-433D-BEB7-82ECB1CB7488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4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54D64547-68F2-4D75-B679-127736C4ADCD}" type="presParOf" srcId="{8D5F4D9D-0AF0-4DFD-B88D-14426912A5C1}" destId="{88F8FAB5-8871-4842-9217-4D034E9E1404}" srcOrd="2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3" destOrd="0" presId="urn:microsoft.com/office/officeart/2018/2/layout/IconVerticalSolidList"/>
    <dgm:cxn modelId="{02031471-A48F-48BD-A9AC-D21D43744C8C}" type="presParOf" srcId="{8D5F4D9D-0AF0-4DFD-B88D-14426912A5C1}" destId="{9BA41D81-CDF8-43F4-9942-BB65E1A4932D}" srcOrd="4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5" destOrd="0" presId="urn:microsoft.com/office/officeart/2018/2/layout/IconVerticalSolidList"/>
    <dgm:cxn modelId="{AA675E1A-C236-48A4-8514-EC904F916BC1}" type="presParOf" srcId="{8D5F4D9D-0AF0-4DFD-B88D-14426912A5C1}" destId="{9DB76F92-61EA-42D3-9D60-F580786EB92D}" srcOrd="6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7" destOrd="0" presId="urn:microsoft.com/office/officeart/2018/2/layout/IconVerticalSolidList"/>
    <dgm:cxn modelId="{F1B8F1AE-8182-4B73-A24E-D4CAA00FB78E}" type="presParOf" srcId="{8D5F4D9D-0AF0-4DFD-B88D-14426912A5C1}" destId="{B561EA69-6992-4C8D-BC4B-CFA50452E9F5}" srcOrd="8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9" destOrd="0" presId="urn:microsoft.com/office/officeart/2018/2/layout/IconVerticalSolidList"/>
    <dgm:cxn modelId="{49A56AC5-C298-40FF-B724-9BF43B9BA5F5}" type="presParOf" srcId="{8D5F4D9D-0AF0-4DFD-B88D-14426912A5C1}" destId="{4DDBF2DD-E53F-4900-81C9-B05F1F7089D6}" srcOrd="10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1" destOrd="0" presId="urn:microsoft.com/office/officeart/2018/2/layout/IconVerticalSolidList"/>
    <dgm:cxn modelId="{0534387B-A58D-407B-A20B-ED1AE7954EC2}" type="presParOf" srcId="{8D5F4D9D-0AF0-4DFD-B88D-14426912A5C1}" destId="{20237B45-E75C-4D9E-890A-5B0799BDB6A4}" srcOrd="12" destOrd="0" presId="urn:microsoft.com/office/officeart/2018/2/layout/IconVerticalSolidList"/>
    <dgm:cxn modelId="{C5DDF7D7-5EED-4BCF-AECD-6881F2FF08DF}" type="presParOf" srcId="{20237B45-E75C-4D9E-890A-5B0799BDB6A4}" destId="{094DB750-5F35-439C-BAAA-B13B39161EC4}" srcOrd="0" destOrd="0" presId="urn:microsoft.com/office/officeart/2018/2/layout/IconVerticalSolidList"/>
    <dgm:cxn modelId="{CE5CE50C-F386-4D89-B39A-F086847A0E9B}" type="presParOf" srcId="{20237B45-E75C-4D9E-890A-5B0799BDB6A4}" destId="{A63B7F35-4B34-4158-AB4D-5BB1CB58C7A2}" srcOrd="1" destOrd="0" presId="urn:microsoft.com/office/officeart/2018/2/layout/IconVerticalSolidList"/>
    <dgm:cxn modelId="{B55BB249-51B6-4159-8012-81F7F1F889BF}" type="presParOf" srcId="{20237B45-E75C-4D9E-890A-5B0799BDB6A4}" destId="{309B22BA-94E7-47E0-8716-5339647C2D76}" srcOrd="2" destOrd="0" presId="urn:microsoft.com/office/officeart/2018/2/layout/IconVerticalSolidList"/>
    <dgm:cxn modelId="{5191FBB6-BB62-4E3B-9F2A-9F0050028852}" type="presParOf" srcId="{20237B45-E75C-4D9E-890A-5B0799BDB6A4}" destId="{42F2C25C-093D-433D-BEB7-82ECB1CB7488}" srcOrd="3" destOrd="0" presId="urn:microsoft.com/office/officeart/2018/2/layout/IconVerticalSolidList"/>
    <dgm:cxn modelId="{ED28FD42-B472-423C-8CB6-59E3EF5154DC}" type="presParOf" srcId="{8D5F4D9D-0AF0-4DFD-B88D-14426912A5C1}" destId="{D2D09F88-ECFD-41F7-ABAC-D0BC1DB5EE83}" srcOrd="13" destOrd="0" presId="urn:microsoft.com/office/officeart/2018/2/layout/IconVerticalSolidList"/>
    <dgm:cxn modelId="{25ADEF3B-A9EC-4959-B536-F732C8745AFD}" type="presParOf" srcId="{8D5F4D9D-0AF0-4DFD-B88D-14426912A5C1}" destId="{FD97F7AB-F343-4BBB-A22E-3504492DE388}" srcOrd="14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13B13-D551-46F4-9E54-8D52D75F7E61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AFF7C9C-8343-471C-8780-F1CB25D7F3C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/>
            <a:t>Andalusian</a:t>
          </a:r>
          <a:r>
            <a:rPr lang="es-ES" dirty="0"/>
            <a:t> </a:t>
          </a:r>
          <a:r>
            <a:rPr lang="es-ES" dirty="0" err="1"/>
            <a:t>Association</a:t>
          </a:r>
          <a:r>
            <a:rPr lang="es-ES" dirty="0"/>
            <a:t> </a:t>
          </a:r>
          <a:r>
            <a:rPr lang="es-ES" dirty="0" err="1"/>
            <a:t>for</a:t>
          </a:r>
          <a:r>
            <a:rPr lang="es-ES" dirty="0"/>
            <a:t> the </a:t>
          </a:r>
          <a:r>
            <a:rPr lang="es-ES" dirty="0" err="1"/>
            <a:t>Promotion</a:t>
          </a:r>
          <a:r>
            <a:rPr lang="es-ES" dirty="0"/>
            <a:t> </a:t>
          </a:r>
          <a:r>
            <a:rPr lang="es-ES" dirty="0" err="1"/>
            <a:t>of</a:t>
          </a:r>
          <a:r>
            <a:rPr lang="es-ES" dirty="0"/>
            <a:t> </a:t>
          </a:r>
          <a:r>
            <a:rPr lang="es-ES" dirty="0" err="1"/>
            <a:t>Videogames</a:t>
          </a:r>
          <a:endParaRPr lang="en-US" dirty="0"/>
        </a:p>
      </dgm:t>
    </dgm:pt>
    <dgm:pt modelId="{3FE33232-EB72-4108-92F8-7145BCFB0C7C}" type="parTrans" cxnId="{8E483712-3672-4607-940B-365D63F5B429}">
      <dgm:prSet/>
      <dgm:spPr/>
      <dgm:t>
        <a:bodyPr/>
        <a:lstStyle/>
        <a:p>
          <a:endParaRPr lang="en-US"/>
        </a:p>
      </dgm:t>
    </dgm:pt>
    <dgm:pt modelId="{4C5DB7CE-0542-4DC6-B3EA-2D500B8664E5}" type="sibTrans" cxnId="{8E483712-3672-4607-940B-365D63F5B429}">
      <dgm:prSet/>
      <dgm:spPr/>
      <dgm:t>
        <a:bodyPr/>
        <a:lstStyle/>
        <a:p>
          <a:endParaRPr lang="en-US"/>
        </a:p>
      </dgm:t>
    </dgm:pt>
    <dgm:pt modelId="{E5D1FAF3-77E7-4907-ABC3-C4FFD5B4AD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Provides human and technological resources</a:t>
          </a:r>
        </a:p>
      </dgm:t>
    </dgm:pt>
    <dgm:pt modelId="{59A13E34-24A2-4E4B-81C1-89CD64D66AC8}" type="parTrans" cxnId="{38C30DBB-5BA7-4474-BD52-42330FA6CF90}">
      <dgm:prSet/>
      <dgm:spPr/>
      <dgm:t>
        <a:bodyPr/>
        <a:lstStyle/>
        <a:p>
          <a:endParaRPr lang="en-US"/>
        </a:p>
      </dgm:t>
    </dgm:pt>
    <dgm:pt modelId="{4552B275-5F9D-41A5-9B87-2A715587A89D}" type="sibTrans" cxnId="{38C30DBB-5BA7-4474-BD52-42330FA6CF90}">
      <dgm:prSet/>
      <dgm:spPr/>
      <dgm:t>
        <a:bodyPr/>
        <a:lstStyle/>
        <a:p>
          <a:endParaRPr lang="en-US"/>
        </a:p>
      </dgm:t>
    </dgm:pt>
    <dgm:pt modelId="{F7872958-EFCE-480D-B14A-B85638D3439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/>
            <a:t>Includes</a:t>
          </a:r>
          <a:r>
            <a:rPr lang="es-ES" dirty="0"/>
            <a:t> </a:t>
          </a:r>
          <a:r>
            <a:rPr lang="es-ES" dirty="0" err="1"/>
            <a:t>experienced</a:t>
          </a:r>
          <a:r>
            <a:rPr lang="es-ES" dirty="0"/>
            <a:t> </a:t>
          </a:r>
          <a:r>
            <a:rPr lang="es-ES" dirty="0" err="1"/>
            <a:t>professionals</a:t>
          </a:r>
          <a:endParaRPr lang="en-US" dirty="0"/>
        </a:p>
      </dgm:t>
    </dgm:pt>
    <dgm:pt modelId="{9E405756-DACB-4CC1-8EE1-A63F3D7C10FC}" type="parTrans" cxnId="{93A26318-01B3-42A1-AF06-FB7FC9042C38}">
      <dgm:prSet/>
      <dgm:spPr/>
      <dgm:t>
        <a:bodyPr/>
        <a:lstStyle/>
        <a:p>
          <a:endParaRPr lang="en-US"/>
        </a:p>
      </dgm:t>
    </dgm:pt>
    <dgm:pt modelId="{56275F9E-C72D-4781-9F2A-861A485BB113}" type="sibTrans" cxnId="{93A26318-01B3-42A1-AF06-FB7FC9042C38}">
      <dgm:prSet/>
      <dgm:spPr/>
      <dgm:t>
        <a:bodyPr/>
        <a:lstStyle/>
        <a:p>
          <a:endParaRPr lang="en-US"/>
        </a:p>
      </dgm:t>
    </dgm:pt>
    <dgm:pt modelId="{E6E4A315-7280-460B-96AE-1A871B1385DF}" type="pres">
      <dgm:prSet presAssocID="{59113B13-D551-46F4-9E54-8D52D75F7E61}" presName="root" presStyleCnt="0">
        <dgm:presLayoutVars>
          <dgm:dir/>
          <dgm:resizeHandles val="exact"/>
        </dgm:presLayoutVars>
      </dgm:prSet>
      <dgm:spPr/>
    </dgm:pt>
    <dgm:pt modelId="{377E0CAF-A48A-4EAC-8C61-67E522D3D10D}" type="pres">
      <dgm:prSet presAssocID="{8AFF7C9C-8343-471C-8780-F1CB25D7F3CD}" presName="compNode" presStyleCnt="0"/>
      <dgm:spPr/>
    </dgm:pt>
    <dgm:pt modelId="{A70E1530-E024-4CA1-BB3F-9611E489AEFD}" type="pres">
      <dgm:prSet presAssocID="{8AFF7C9C-8343-471C-8780-F1CB25D7F3CD}" presName="bgRect" presStyleLbl="bgShp" presStyleIdx="0" presStyleCnt="3"/>
      <dgm:spPr/>
    </dgm:pt>
    <dgm:pt modelId="{92B6AB93-A0F3-47BA-AEEE-1ACE25A7F4F9}" type="pres">
      <dgm:prSet presAssocID="{8AFF7C9C-8343-471C-8780-F1CB25D7F3C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1EBCC26-4F8F-4209-B704-F6CF596578F5}" type="pres">
      <dgm:prSet presAssocID="{8AFF7C9C-8343-471C-8780-F1CB25D7F3CD}" presName="spaceRect" presStyleCnt="0"/>
      <dgm:spPr/>
    </dgm:pt>
    <dgm:pt modelId="{B72024FA-6DBC-46BB-B13B-22794BBABD76}" type="pres">
      <dgm:prSet presAssocID="{8AFF7C9C-8343-471C-8780-F1CB25D7F3CD}" presName="parTx" presStyleLbl="revTx" presStyleIdx="0" presStyleCnt="3">
        <dgm:presLayoutVars>
          <dgm:chMax val="0"/>
          <dgm:chPref val="0"/>
        </dgm:presLayoutVars>
      </dgm:prSet>
      <dgm:spPr/>
    </dgm:pt>
    <dgm:pt modelId="{F85A1459-3ADF-48FF-BDB4-F8EE38D7A0BE}" type="pres">
      <dgm:prSet presAssocID="{4C5DB7CE-0542-4DC6-B3EA-2D500B8664E5}" presName="sibTrans" presStyleCnt="0"/>
      <dgm:spPr/>
    </dgm:pt>
    <dgm:pt modelId="{9723E986-5336-4D71-B718-F3FC68ACB1D2}" type="pres">
      <dgm:prSet presAssocID="{E5D1FAF3-77E7-4907-ABC3-C4FFD5B4ADC8}" presName="compNode" presStyleCnt="0"/>
      <dgm:spPr/>
    </dgm:pt>
    <dgm:pt modelId="{909A4F40-0159-4D8B-8583-374519CCD160}" type="pres">
      <dgm:prSet presAssocID="{E5D1FAF3-77E7-4907-ABC3-C4FFD5B4ADC8}" presName="bgRect" presStyleLbl="bgShp" presStyleIdx="1" presStyleCnt="3"/>
      <dgm:spPr/>
    </dgm:pt>
    <dgm:pt modelId="{170D6656-0FED-44AC-A468-DBC7841941F9}" type="pres">
      <dgm:prSet presAssocID="{E5D1FAF3-77E7-4907-ABC3-C4FFD5B4AD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97B8802-E7B2-42EA-9723-35DFDB2ABB02}" type="pres">
      <dgm:prSet presAssocID="{E5D1FAF3-77E7-4907-ABC3-C4FFD5B4ADC8}" presName="spaceRect" presStyleCnt="0"/>
      <dgm:spPr/>
    </dgm:pt>
    <dgm:pt modelId="{14E3ED74-9CA6-4F8E-9A3D-07C2232B9C89}" type="pres">
      <dgm:prSet presAssocID="{E5D1FAF3-77E7-4907-ABC3-C4FFD5B4ADC8}" presName="parTx" presStyleLbl="revTx" presStyleIdx="1" presStyleCnt="3">
        <dgm:presLayoutVars>
          <dgm:chMax val="0"/>
          <dgm:chPref val="0"/>
        </dgm:presLayoutVars>
      </dgm:prSet>
      <dgm:spPr/>
    </dgm:pt>
    <dgm:pt modelId="{A8232CC8-CBED-413E-A5C2-E7A13C4009A6}" type="pres">
      <dgm:prSet presAssocID="{4552B275-5F9D-41A5-9B87-2A715587A89D}" presName="sibTrans" presStyleCnt="0"/>
      <dgm:spPr/>
    </dgm:pt>
    <dgm:pt modelId="{A3284A66-2F7C-4A6B-9EE0-0694F4003D85}" type="pres">
      <dgm:prSet presAssocID="{F7872958-EFCE-480D-B14A-B85638D34397}" presName="compNode" presStyleCnt="0"/>
      <dgm:spPr/>
    </dgm:pt>
    <dgm:pt modelId="{852F5547-18DF-4544-B473-28044F17BC4B}" type="pres">
      <dgm:prSet presAssocID="{F7872958-EFCE-480D-B14A-B85638D34397}" presName="bgRect" presStyleLbl="bgShp" presStyleIdx="2" presStyleCnt="3"/>
      <dgm:spPr/>
    </dgm:pt>
    <dgm:pt modelId="{369687E5-89CC-4286-BF77-4A004256A08F}" type="pres">
      <dgm:prSet presAssocID="{F7872958-EFCE-480D-B14A-B85638D343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reath"/>
        </a:ext>
      </dgm:extLst>
    </dgm:pt>
    <dgm:pt modelId="{EA6CE9B6-0DBA-4BE4-9807-A9BA63D36E7E}" type="pres">
      <dgm:prSet presAssocID="{F7872958-EFCE-480D-B14A-B85638D34397}" presName="spaceRect" presStyleCnt="0"/>
      <dgm:spPr/>
    </dgm:pt>
    <dgm:pt modelId="{67B74F0E-7268-45BD-AD50-6113AA0E12EF}" type="pres">
      <dgm:prSet presAssocID="{F7872958-EFCE-480D-B14A-B85638D3439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E483712-3672-4607-940B-365D63F5B429}" srcId="{59113B13-D551-46F4-9E54-8D52D75F7E61}" destId="{8AFF7C9C-8343-471C-8780-F1CB25D7F3CD}" srcOrd="0" destOrd="0" parTransId="{3FE33232-EB72-4108-92F8-7145BCFB0C7C}" sibTransId="{4C5DB7CE-0542-4DC6-B3EA-2D500B8664E5}"/>
    <dgm:cxn modelId="{93A26318-01B3-42A1-AF06-FB7FC9042C38}" srcId="{59113B13-D551-46F4-9E54-8D52D75F7E61}" destId="{F7872958-EFCE-480D-B14A-B85638D34397}" srcOrd="2" destOrd="0" parTransId="{9E405756-DACB-4CC1-8EE1-A63F3D7C10FC}" sibTransId="{56275F9E-C72D-4781-9F2A-861A485BB113}"/>
    <dgm:cxn modelId="{325AD95E-5210-4B5D-AC5B-C6276CE174B1}" type="presOf" srcId="{59113B13-D551-46F4-9E54-8D52D75F7E61}" destId="{E6E4A315-7280-460B-96AE-1A871B1385DF}" srcOrd="0" destOrd="0" presId="urn:microsoft.com/office/officeart/2018/2/layout/IconVerticalSolidList"/>
    <dgm:cxn modelId="{9EEB2160-45EC-4CD9-A8D2-1A7332A45B1A}" type="presOf" srcId="{8AFF7C9C-8343-471C-8780-F1CB25D7F3CD}" destId="{B72024FA-6DBC-46BB-B13B-22794BBABD76}" srcOrd="0" destOrd="0" presId="urn:microsoft.com/office/officeart/2018/2/layout/IconVerticalSolidList"/>
    <dgm:cxn modelId="{D2DB694E-8519-4E65-BBC2-1A12CEB8100B}" type="presOf" srcId="{E5D1FAF3-77E7-4907-ABC3-C4FFD5B4ADC8}" destId="{14E3ED74-9CA6-4F8E-9A3D-07C2232B9C89}" srcOrd="0" destOrd="0" presId="urn:microsoft.com/office/officeart/2018/2/layout/IconVerticalSolidList"/>
    <dgm:cxn modelId="{38C30DBB-5BA7-4474-BD52-42330FA6CF90}" srcId="{59113B13-D551-46F4-9E54-8D52D75F7E61}" destId="{E5D1FAF3-77E7-4907-ABC3-C4FFD5B4ADC8}" srcOrd="1" destOrd="0" parTransId="{59A13E34-24A2-4E4B-81C1-89CD64D66AC8}" sibTransId="{4552B275-5F9D-41A5-9B87-2A715587A89D}"/>
    <dgm:cxn modelId="{569835E4-2448-4012-A29B-4C30C03DCE2D}" type="presOf" srcId="{F7872958-EFCE-480D-B14A-B85638D34397}" destId="{67B74F0E-7268-45BD-AD50-6113AA0E12EF}" srcOrd="0" destOrd="0" presId="urn:microsoft.com/office/officeart/2018/2/layout/IconVerticalSolidList"/>
    <dgm:cxn modelId="{6ABDA68F-950C-4E21-87DE-859DF9C6C125}" type="presParOf" srcId="{E6E4A315-7280-460B-96AE-1A871B1385DF}" destId="{377E0CAF-A48A-4EAC-8C61-67E522D3D10D}" srcOrd="0" destOrd="0" presId="urn:microsoft.com/office/officeart/2018/2/layout/IconVerticalSolidList"/>
    <dgm:cxn modelId="{43E4F83E-EE03-4D63-A5D2-A80BBA7EA082}" type="presParOf" srcId="{377E0CAF-A48A-4EAC-8C61-67E522D3D10D}" destId="{A70E1530-E024-4CA1-BB3F-9611E489AEFD}" srcOrd="0" destOrd="0" presId="urn:microsoft.com/office/officeart/2018/2/layout/IconVerticalSolidList"/>
    <dgm:cxn modelId="{0302DE04-44D7-41A5-8C3A-56961B3D40C6}" type="presParOf" srcId="{377E0CAF-A48A-4EAC-8C61-67E522D3D10D}" destId="{92B6AB93-A0F3-47BA-AEEE-1ACE25A7F4F9}" srcOrd="1" destOrd="0" presId="urn:microsoft.com/office/officeart/2018/2/layout/IconVerticalSolidList"/>
    <dgm:cxn modelId="{2D73C21D-E5DB-446E-B4A8-71B23B9ACF61}" type="presParOf" srcId="{377E0CAF-A48A-4EAC-8C61-67E522D3D10D}" destId="{C1EBCC26-4F8F-4209-B704-F6CF596578F5}" srcOrd="2" destOrd="0" presId="urn:microsoft.com/office/officeart/2018/2/layout/IconVerticalSolidList"/>
    <dgm:cxn modelId="{AB34ECD7-52F0-402B-824A-F46082591077}" type="presParOf" srcId="{377E0CAF-A48A-4EAC-8C61-67E522D3D10D}" destId="{B72024FA-6DBC-46BB-B13B-22794BBABD76}" srcOrd="3" destOrd="0" presId="urn:microsoft.com/office/officeart/2018/2/layout/IconVerticalSolidList"/>
    <dgm:cxn modelId="{11B4C5D2-7026-4B6F-B0C0-8AE40F7B0621}" type="presParOf" srcId="{E6E4A315-7280-460B-96AE-1A871B1385DF}" destId="{F85A1459-3ADF-48FF-BDB4-F8EE38D7A0BE}" srcOrd="1" destOrd="0" presId="urn:microsoft.com/office/officeart/2018/2/layout/IconVerticalSolidList"/>
    <dgm:cxn modelId="{D76F7768-5059-4F04-A786-F86C1BF2F6A3}" type="presParOf" srcId="{E6E4A315-7280-460B-96AE-1A871B1385DF}" destId="{9723E986-5336-4D71-B718-F3FC68ACB1D2}" srcOrd="2" destOrd="0" presId="urn:microsoft.com/office/officeart/2018/2/layout/IconVerticalSolidList"/>
    <dgm:cxn modelId="{0C949346-998A-4CAC-94D0-D20A6CFDCC6C}" type="presParOf" srcId="{9723E986-5336-4D71-B718-F3FC68ACB1D2}" destId="{909A4F40-0159-4D8B-8583-374519CCD160}" srcOrd="0" destOrd="0" presId="urn:microsoft.com/office/officeart/2018/2/layout/IconVerticalSolidList"/>
    <dgm:cxn modelId="{AD2D23FA-514A-4268-B2F7-98E9ACE0CE3F}" type="presParOf" srcId="{9723E986-5336-4D71-B718-F3FC68ACB1D2}" destId="{170D6656-0FED-44AC-A468-DBC7841941F9}" srcOrd="1" destOrd="0" presId="urn:microsoft.com/office/officeart/2018/2/layout/IconVerticalSolidList"/>
    <dgm:cxn modelId="{AB2076F5-0CB7-4691-8A9B-F6509BC054F9}" type="presParOf" srcId="{9723E986-5336-4D71-B718-F3FC68ACB1D2}" destId="{097B8802-E7B2-42EA-9723-35DFDB2ABB02}" srcOrd="2" destOrd="0" presId="urn:microsoft.com/office/officeart/2018/2/layout/IconVerticalSolidList"/>
    <dgm:cxn modelId="{1133D8BC-D4FB-4CD8-977E-F7DA624C16B2}" type="presParOf" srcId="{9723E986-5336-4D71-B718-F3FC68ACB1D2}" destId="{14E3ED74-9CA6-4F8E-9A3D-07C2232B9C89}" srcOrd="3" destOrd="0" presId="urn:microsoft.com/office/officeart/2018/2/layout/IconVerticalSolidList"/>
    <dgm:cxn modelId="{8B7021B9-6723-4CF3-93F8-A997CE9F1AE7}" type="presParOf" srcId="{E6E4A315-7280-460B-96AE-1A871B1385DF}" destId="{A8232CC8-CBED-413E-A5C2-E7A13C4009A6}" srcOrd="3" destOrd="0" presId="urn:microsoft.com/office/officeart/2018/2/layout/IconVerticalSolidList"/>
    <dgm:cxn modelId="{DB26B854-3465-46C1-9530-06E28F220091}" type="presParOf" srcId="{E6E4A315-7280-460B-96AE-1A871B1385DF}" destId="{A3284A66-2F7C-4A6B-9EE0-0694F4003D85}" srcOrd="4" destOrd="0" presId="urn:microsoft.com/office/officeart/2018/2/layout/IconVerticalSolidList"/>
    <dgm:cxn modelId="{C726B21D-67AA-4740-9594-7F4278BCEC50}" type="presParOf" srcId="{A3284A66-2F7C-4A6B-9EE0-0694F4003D85}" destId="{852F5547-18DF-4544-B473-28044F17BC4B}" srcOrd="0" destOrd="0" presId="urn:microsoft.com/office/officeart/2018/2/layout/IconVerticalSolidList"/>
    <dgm:cxn modelId="{84FB5780-0168-4845-841C-3BE29BC25EC6}" type="presParOf" srcId="{A3284A66-2F7C-4A6B-9EE0-0694F4003D85}" destId="{369687E5-89CC-4286-BF77-4A004256A08F}" srcOrd="1" destOrd="0" presId="urn:microsoft.com/office/officeart/2018/2/layout/IconVerticalSolidList"/>
    <dgm:cxn modelId="{BB508B55-383E-4C10-B122-83CA9512476E}" type="presParOf" srcId="{A3284A66-2F7C-4A6B-9EE0-0694F4003D85}" destId="{EA6CE9B6-0DBA-4BE4-9807-A9BA63D36E7E}" srcOrd="2" destOrd="0" presId="urn:microsoft.com/office/officeart/2018/2/layout/IconVerticalSolidList"/>
    <dgm:cxn modelId="{009FF02E-B051-4ACF-A768-ED09B810A9A9}" type="presParOf" srcId="{A3284A66-2F7C-4A6B-9EE0-0694F4003D85}" destId="{67B74F0E-7268-45BD-AD50-6113AA0E12E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2683AB-C1F2-4F53-B2FC-E0F6B6FB288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8517573-ABD7-4739-86A1-8A81ADE86E79}">
      <dgm:prSet/>
      <dgm:spPr/>
      <dgm:t>
        <a:bodyPr/>
        <a:lstStyle/>
        <a:p>
          <a:pPr>
            <a:defRPr cap="all"/>
          </a:pPr>
          <a:r>
            <a:rPr lang="es-ES"/>
            <a:t>Government aids</a:t>
          </a:r>
          <a:endParaRPr lang="en-US"/>
        </a:p>
      </dgm:t>
    </dgm:pt>
    <dgm:pt modelId="{13921440-2C7F-4820-84C9-F8A3D44FF93F}" type="parTrans" cxnId="{20440858-FF70-4B19-B7C1-F8F80A471139}">
      <dgm:prSet/>
      <dgm:spPr/>
      <dgm:t>
        <a:bodyPr/>
        <a:lstStyle/>
        <a:p>
          <a:endParaRPr lang="en-US"/>
        </a:p>
      </dgm:t>
    </dgm:pt>
    <dgm:pt modelId="{B42919FF-943B-4691-B815-93B289C5EF63}" type="sibTrans" cxnId="{20440858-FF70-4B19-B7C1-F8F80A471139}">
      <dgm:prSet/>
      <dgm:spPr/>
      <dgm:t>
        <a:bodyPr/>
        <a:lstStyle/>
        <a:p>
          <a:endParaRPr lang="en-US"/>
        </a:p>
      </dgm:t>
    </dgm:pt>
    <dgm:pt modelId="{DC236C17-F170-420E-AB34-9991D72B51EC}">
      <dgm:prSet/>
      <dgm:spPr/>
      <dgm:t>
        <a:bodyPr/>
        <a:lstStyle/>
        <a:p>
          <a:pPr>
            <a:defRPr cap="all"/>
          </a:pPr>
          <a:r>
            <a:rPr lang="es-ES"/>
            <a:t>Company membership fees</a:t>
          </a:r>
          <a:endParaRPr lang="en-US"/>
        </a:p>
      </dgm:t>
    </dgm:pt>
    <dgm:pt modelId="{001751D9-587C-41ED-BA7D-AB9707CDB20A}" type="parTrans" cxnId="{E2D461C8-0192-45FA-ADC9-341072AD4F24}">
      <dgm:prSet/>
      <dgm:spPr/>
      <dgm:t>
        <a:bodyPr/>
        <a:lstStyle/>
        <a:p>
          <a:endParaRPr lang="en-US"/>
        </a:p>
      </dgm:t>
    </dgm:pt>
    <dgm:pt modelId="{926F04BC-C00D-4C86-BF24-FDFE497A6EB1}" type="sibTrans" cxnId="{E2D461C8-0192-45FA-ADC9-341072AD4F24}">
      <dgm:prSet/>
      <dgm:spPr/>
      <dgm:t>
        <a:bodyPr/>
        <a:lstStyle/>
        <a:p>
          <a:endParaRPr lang="en-US"/>
        </a:p>
      </dgm:t>
    </dgm:pt>
    <dgm:pt modelId="{6A258DE5-0014-44A0-9744-5B54A3ED0E76}">
      <dgm:prSet/>
      <dgm:spPr/>
      <dgm:t>
        <a:bodyPr/>
        <a:lstStyle/>
        <a:p>
          <a:pPr>
            <a:defRPr cap="all"/>
          </a:pPr>
          <a:r>
            <a:rPr lang="es-ES"/>
            <a:t>Sublicensing administrative Access</a:t>
          </a:r>
          <a:endParaRPr lang="en-US"/>
        </a:p>
      </dgm:t>
    </dgm:pt>
    <dgm:pt modelId="{C785891D-FA0A-43C4-8DF0-373466CB677A}" type="parTrans" cxnId="{B402D047-B195-463B-99DC-2B45EC3F439A}">
      <dgm:prSet/>
      <dgm:spPr/>
      <dgm:t>
        <a:bodyPr/>
        <a:lstStyle/>
        <a:p>
          <a:endParaRPr lang="en-US"/>
        </a:p>
      </dgm:t>
    </dgm:pt>
    <dgm:pt modelId="{1948957A-F735-4628-8099-5E3126DBEA67}" type="sibTrans" cxnId="{B402D047-B195-463B-99DC-2B45EC3F439A}">
      <dgm:prSet/>
      <dgm:spPr/>
      <dgm:t>
        <a:bodyPr/>
        <a:lstStyle/>
        <a:p>
          <a:endParaRPr lang="en-US"/>
        </a:p>
      </dgm:t>
    </dgm:pt>
    <dgm:pt modelId="{B0598FAE-22B5-4FA8-9A87-395E303C69AF}">
      <dgm:prSet/>
      <dgm:spPr/>
      <dgm:t>
        <a:bodyPr/>
        <a:lstStyle/>
        <a:p>
          <a:pPr>
            <a:defRPr cap="all"/>
          </a:pPr>
          <a:r>
            <a:rPr lang="es-ES"/>
            <a:t>Development events</a:t>
          </a:r>
          <a:endParaRPr lang="en-US"/>
        </a:p>
      </dgm:t>
    </dgm:pt>
    <dgm:pt modelId="{C962756A-BF79-4B6A-884A-58B4C71416DC}" type="parTrans" cxnId="{AC95BB16-6616-48C3-8ACD-2CCCF7F8F5D6}">
      <dgm:prSet/>
      <dgm:spPr/>
      <dgm:t>
        <a:bodyPr/>
        <a:lstStyle/>
        <a:p>
          <a:endParaRPr lang="en-US"/>
        </a:p>
      </dgm:t>
    </dgm:pt>
    <dgm:pt modelId="{30332A16-2A61-474D-8009-350015E75106}" type="sibTrans" cxnId="{AC95BB16-6616-48C3-8ACD-2CCCF7F8F5D6}">
      <dgm:prSet/>
      <dgm:spPr/>
      <dgm:t>
        <a:bodyPr/>
        <a:lstStyle/>
        <a:p>
          <a:endParaRPr lang="en-US"/>
        </a:p>
      </dgm:t>
    </dgm:pt>
    <dgm:pt modelId="{10B3C854-FF63-4EBA-BEA7-46722BFF69FB}" type="pres">
      <dgm:prSet presAssocID="{722683AB-C1F2-4F53-B2FC-E0F6B6FB2882}" presName="root" presStyleCnt="0">
        <dgm:presLayoutVars>
          <dgm:dir/>
          <dgm:resizeHandles val="exact"/>
        </dgm:presLayoutVars>
      </dgm:prSet>
      <dgm:spPr/>
    </dgm:pt>
    <dgm:pt modelId="{8462FDB8-AD8B-468C-A0E0-973FD01743A3}" type="pres">
      <dgm:prSet presAssocID="{38517573-ABD7-4739-86A1-8A81ADE86E79}" presName="compNode" presStyleCnt="0"/>
      <dgm:spPr/>
    </dgm:pt>
    <dgm:pt modelId="{81AED7D4-B27F-4B00-803F-DDF65D5CE2F5}" type="pres">
      <dgm:prSet presAssocID="{38517573-ABD7-4739-86A1-8A81ADE86E79}" presName="iconBgRect" presStyleLbl="bgShp" presStyleIdx="0" presStyleCnt="4"/>
      <dgm:spPr/>
    </dgm:pt>
    <dgm:pt modelId="{A8E38DFB-DFF8-44ED-9E95-D28036DDD27D}" type="pres">
      <dgm:prSet presAssocID="{38517573-ABD7-4739-86A1-8A81ADE86E7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9767C384-6448-4AF6-96A8-1A3C230E0DD5}" type="pres">
      <dgm:prSet presAssocID="{38517573-ABD7-4739-86A1-8A81ADE86E79}" presName="spaceRect" presStyleCnt="0"/>
      <dgm:spPr/>
    </dgm:pt>
    <dgm:pt modelId="{C27BE557-BC78-4B40-B203-E2A661E3EB11}" type="pres">
      <dgm:prSet presAssocID="{38517573-ABD7-4739-86A1-8A81ADE86E79}" presName="textRect" presStyleLbl="revTx" presStyleIdx="0" presStyleCnt="4">
        <dgm:presLayoutVars>
          <dgm:chMax val="1"/>
          <dgm:chPref val="1"/>
        </dgm:presLayoutVars>
      </dgm:prSet>
      <dgm:spPr/>
    </dgm:pt>
    <dgm:pt modelId="{949D7225-F906-4DC9-9E51-C88253BF8553}" type="pres">
      <dgm:prSet presAssocID="{B42919FF-943B-4691-B815-93B289C5EF63}" presName="sibTrans" presStyleCnt="0"/>
      <dgm:spPr/>
    </dgm:pt>
    <dgm:pt modelId="{362D90DC-C143-4B1C-B3F0-DC17CF008CCF}" type="pres">
      <dgm:prSet presAssocID="{DC236C17-F170-420E-AB34-9991D72B51EC}" presName="compNode" presStyleCnt="0"/>
      <dgm:spPr/>
    </dgm:pt>
    <dgm:pt modelId="{36667FAF-24DE-423B-9C68-C84B2618FB4B}" type="pres">
      <dgm:prSet presAssocID="{DC236C17-F170-420E-AB34-9991D72B51EC}" presName="iconBgRect" presStyleLbl="bgShp" presStyleIdx="1" presStyleCnt="4"/>
      <dgm:spPr/>
    </dgm:pt>
    <dgm:pt modelId="{F1FA1257-E65C-4B4B-A4E4-C17D43714C94}" type="pres">
      <dgm:prSet presAssocID="{DC236C17-F170-420E-AB34-9991D72B51E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499B162-70FD-4462-90FD-9DB8C7E6EE21}" type="pres">
      <dgm:prSet presAssocID="{DC236C17-F170-420E-AB34-9991D72B51EC}" presName="spaceRect" presStyleCnt="0"/>
      <dgm:spPr/>
    </dgm:pt>
    <dgm:pt modelId="{2C4B56C4-D906-4CA9-97DB-B65E156D495F}" type="pres">
      <dgm:prSet presAssocID="{DC236C17-F170-420E-AB34-9991D72B51EC}" presName="textRect" presStyleLbl="revTx" presStyleIdx="1" presStyleCnt="4">
        <dgm:presLayoutVars>
          <dgm:chMax val="1"/>
          <dgm:chPref val="1"/>
        </dgm:presLayoutVars>
      </dgm:prSet>
      <dgm:spPr/>
    </dgm:pt>
    <dgm:pt modelId="{FBB31C6B-DFDE-4FD3-A28A-05A4818C6E4E}" type="pres">
      <dgm:prSet presAssocID="{926F04BC-C00D-4C86-BF24-FDFE497A6EB1}" presName="sibTrans" presStyleCnt="0"/>
      <dgm:spPr/>
    </dgm:pt>
    <dgm:pt modelId="{E736C8E4-8EAF-4947-8D82-F817D9690D4E}" type="pres">
      <dgm:prSet presAssocID="{6A258DE5-0014-44A0-9744-5B54A3ED0E76}" presName="compNode" presStyleCnt="0"/>
      <dgm:spPr/>
    </dgm:pt>
    <dgm:pt modelId="{854B1807-4846-449D-88B2-C5A15BCDDC94}" type="pres">
      <dgm:prSet presAssocID="{6A258DE5-0014-44A0-9744-5B54A3ED0E76}" presName="iconBgRect" presStyleLbl="bgShp" presStyleIdx="2" presStyleCnt="4"/>
      <dgm:spPr/>
    </dgm:pt>
    <dgm:pt modelId="{93E499B1-F961-434F-86CB-449269DB6B44}" type="pres">
      <dgm:prSet presAssocID="{6A258DE5-0014-44A0-9744-5B54A3ED0E7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BDDC3BFE-677C-4815-83DE-3E317E69F76B}" type="pres">
      <dgm:prSet presAssocID="{6A258DE5-0014-44A0-9744-5B54A3ED0E76}" presName="spaceRect" presStyleCnt="0"/>
      <dgm:spPr/>
    </dgm:pt>
    <dgm:pt modelId="{C2CF0CE0-0CD4-4CF5-899A-19BD4256720D}" type="pres">
      <dgm:prSet presAssocID="{6A258DE5-0014-44A0-9744-5B54A3ED0E76}" presName="textRect" presStyleLbl="revTx" presStyleIdx="2" presStyleCnt="4">
        <dgm:presLayoutVars>
          <dgm:chMax val="1"/>
          <dgm:chPref val="1"/>
        </dgm:presLayoutVars>
      </dgm:prSet>
      <dgm:spPr/>
    </dgm:pt>
    <dgm:pt modelId="{B316BCC6-DA0B-4BBD-8199-FC8C4480FADC}" type="pres">
      <dgm:prSet presAssocID="{1948957A-F735-4628-8099-5E3126DBEA67}" presName="sibTrans" presStyleCnt="0"/>
      <dgm:spPr/>
    </dgm:pt>
    <dgm:pt modelId="{2BFCC521-FF31-4DB2-9A24-00A75890251A}" type="pres">
      <dgm:prSet presAssocID="{B0598FAE-22B5-4FA8-9A87-395E303C69AF}" presName="compNode" presStyleCnt="0"/>
      <dgm:spPr/>
    </dgm:pt>
    <dgm:pt modelId="{C6F23EC9-9999-4BDA-B4BF-B32FF275665A}" type="pres">
      <dgm:prSet presAssocID="{B0598FAE-22B5-4FA8-9A87-395E303C69AF}" presName="iconBgRect" presStyleLbl="bgShp" presStyleIdx="3" presStyleCnt="4"/>
      <dgm:spPr/>
    </dgm:pt>
    <dgm:pt modelId="{39ADE539-FF29-46DE-993B-D70CDC2F64F7}" type="pres">
      <dgm:prSet presAssocID="{B0598FAE-22B5-4FA8-9A87-395E303C69A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119346D6-9DCD-4CB0-B718-2E8E9AB6D69D}" type="pres">
      <dgm:prSet presAssocID="{B0598FAE-22B5-4FA8-9A87-395E303C69AF}" presName="spaceRect" presStyleCnt="0"/>
      <dgm:spPr/>
    </dgm:pt>
    <dgm:pt modelId="{AEDF62AC-FB47-4E3B-BE52-55CFB4237C00}" type="pres">
      <dgm:prSet presAssocID="{B0598FAE-22B5-4FA8-9A87-395E303C69A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C95BB16-6616-48C3-8ACD-2CCCF7F8F5D6}" srcId="{722683AB-C1F2-4F53-B2FC-E0F6B6FB2882}" destId="{B0598FAE-22B5-4FA8-9A87-395E303C69AF}" srcOrd="3" destOrd="0" parTransId="{C962756A-BF79-4B6A-884A-58B4C71416DC}" sibTransId="{30332A16-2A61-474D-8009-350015E75106}"/>
    <dgm:cxn modelId="{D55AE825-FB9F-4F1C-83BD-62909EA3B21B}" type="presOf" srcId="{B0598FAE-22B5-4FA8-9A87-395E303C69AF}" destId="{AEDF62AC-FB47-4E3B-BE52-55CFB4237C00}" srcOrd="0" destOrd="0" presId="urn:microsoft.com/office/officeart/2018/5/layout/IconCircleLabelList"/>
    <dgm:cxn modelId="{E97D8341-9D0C-4D14-91AA-4CC11AFF2DEE}" type="presOf" srcId="{722683AB-C1F2-4F53-B2FC-E0F6B6FB2882}" destId="{10B3C854-FF63-4EBA-BEA7-46722BFF69FB}" srcOrd="0" destOrd="0" presId="urn:microsoft.com/office/officeart/2018/5/layout/IconCircleLabelList"/>
    <dgm:cxn modelId="{B402D047-B195-463B-99DC-2B45EC3F439A}" srcId="{722683AB-C1F2-4F53-B2FC-E0F6B6FB2882}" destId="{6A258DE5-0014-44A0-9744-5B54A3ED0E76}" srcOrd="2" destOrd="0" parTransId="{C785891D-FA0A-43C4-8DF0-373466CB677A}" sibTransId="{1948957A-F735-4628-8099-5E3126DBEA67}"/>
    <dgm:cxn modelId="{EDB14F75-2FDC-48CA-A556-DB6A942BB093}" type="presOf" srcId="{6A258DE5-0014-44A0-9744-5B54A3ED0E76}" destId="{C2CF0CE0-0CD4-4CF5-899A-19BD4256720D}" srcOrd="0" destOrd="0" presId="urn:microsoft.com/office/officeart/2018/5/layout/IconCircleLabelList"/>
    <dgm:cxn modelId="{20440858-FF70-4B19-B7C1-F8F80A471139}" srcId="{722683AB-C1F2-4F53-B2FC-E0F6B6FB2882}" destId="{38517573-ABD7-4739-86A1-8A81ADE86E79}" srcOrd="0" destOrd="0" parTransId="{13921440-2C7F-4820-84C9-F8A3D44FF93F}" sibTransId="{B42919FF-943B-4691-B815-93B289C5EF63}"/>
    <dgm:cxn modelId="{6D0DA9B5-B5F2-4727-A6EB-E24AAE549422}" type="presOf" srcId="{38517573-ABD7-4739-86A1-8A81ADE86E79}" destId="{C27BE557-BC78-4B40-B203-E2A661E3EB11}" srcOrd="0" destOrd="0" presId="urn:microsoft.com/office/officeart/2018/5/layout/IconCircleLabelList"/>
    <dgm:cxn modelId="{9C9120B7-89A2-4910-84A3-F1F99AAD6C23}" type="presOf" srcId="{DC236C17-F170-420E-AB34-9991D72B51EC}" destId="{2C4B56C4-D906-4CA9-97DB-B65E156D495F}" srcOrd="0" destOrd="0" presId="urn:microsoft.com/office/officeart/2018/5/layout/IconCircleLabelList"/>
    <dgm:cxn modelId="{E2D461C8-0192-45FA-ADC9-341072AD4F24}" srcId="{722683AB-C1F2-4F53-B2FC-E0F6B6FB2882}" destId="{DC236C17-F170-420E-AB34-9991D72B51EC}" srcOrd="1" destOrd="0" parTransId="{001751D9-587C-41ED-BA7D-AB9707CDB20A}" sibTransId="{926F04BC-C00D-4C86-BF24-FDFE497A6EB1}"/>
    <dgm:cxn modelId="{05CE8D05-391E-4A67-BB59-95ED4829D54B}" type="presParOf" srcId="{10B3C854-FF63-4EBA-BEA7-46722BFF69FB}" destId="{8462FDB8-AD8B-468C-A0E0-973FD01743A3}" srcOrd="0" destOrd="0" presId="urn:microsoft.com/office/officeart/2018/5/layout/IconCircleLabelList"/>
    <dgm:cxn modelId="{5EDEAC54-DE55-4D3E-B274-C3F69AB2877D}" type="presParOf" srcId="{8462FDB8-AD8B-468C-A0E0-973FD01743A3}" destId="{81AED7D4-B27F-4B00-803F-DDF65D5CE2F5}" srcOrd="0" destOrd="0" presId="urn:microsoft.com/office/officeart/2018/5/layout/IconCircleLabelList"/>
    <dgm:cxn modelId="{049A0392-2E26-414A-AB57-F30592D42295}" type="presParOf" srcId="{8462FDB8-AD8B-468C-A0E0-973FD01743A3}" destId="{A8E38DFB-DFF8-44ED-9E95-D28036DDD27D}" srcOrd="1" destOrd="0" presId="urn:microsoft.com/office/officeart/2018/5/layout/IconCircleLabelList"/>
    <dgm:cxn modelId="{069FE6F8-3FDB-4ADE-9F16-589955079EA4}" type="presParOf" srcId="{8462FDB8-AD8B-468C-A0E0-973FD01743A3}" destId="{9767C384-6448-4AF6-96A8-1A3C230E0DD5}" srcOrd="2" destOrd="0" presId="urn:microsoft.com/office/officeart/2018/5/layout/IconCircleLabelList"/>
    <dgm:cxn modelId="{62378058-1617-4425-8C73-B8352C792767}" type="presParOf" srcId="{8462FDB8-AD8B-468C-A0E0-973FD01743A3}" destId="{C27BE557-BC78-4B40-B203-E2A661E3EB11}" srcOrd="3" destOrd="0" presId="urn:microsoft.com/office/officeart/2018/5/layout/IconCircleLabelList"/>
    <dgm:cxn modelId="{85DBE84B-2CEF-4637-B8C5-7A33884FB6E0}" type="presParOf" srcId="{10B3C854-FF63-4EBA-BEA7-46722BFF69FB}" destId="{949D7225-F906-4DC9-9E51-C88253BF8553}" srcOrd="1" destOrd="0" presId="urn:microsoft.com/office/officeart/2018/5/layout/IconCircleLabelList"/>
    <dgm:cxn modelId="{E9097E8E-7919-4745-9C95-D91BB6990262}" type="presParOf" srcId="{10B3C854-FF63-4EBA-BEA7-46722BFF69FB}" destId="{362D90DC-C143-4B1C-B3F0-DC17CF008CCF}" srcOrd="2" destOrd="0" presId="urn:microsoft.com/office/officeart/2018/5/layout/IconCircleLabelList"/>
    <dgm:cxn modelId="{0716AB90-61CF-4EA9-9E49-9AA77FEF2358}" type="presParOf" srcId="{362D90DC-C143-4B1C-B3F0-DC17CF008CCF}" destId="{36667FAF-24DE-423B-9C68-C84B2618FB4B}" srcOrd="0" destOrd="0" presId="urn:microsoft.com/office/officeart/2018/5/layout/IconCircleLabelList"/>
    <dgm:cxn modelId="{82153E5D-D129-42CB-9C5A-5F439876E928}" type="presParOf" srcId="{362D90DC-C143-4B1C-B3F0-DC17CF008CCF}" destId="{F1FA1257-E65C-4B4B-A4E4-C17D43714C94}" srcOrd="1" destOrd="0" presId="urn:microsoft.com/office/officeart/2018/5/layout/IconCircleLabelList"/>
    <dgm:cxn modelId="{4E176E35-58A5-4C7F-9A60-B9E6E9E81AE6}" type="presParOf" srcId="{362D90DC-C143-4B1C-B3F0-DC17CF008CCF}" destId="{C499B162-70FD-4462-90FD-9DB8C7E6EE21}" srcOrd="2" destOrd="0" presId="urn:microsoft.com/office/officeart/2018/5/layout/IconCircleLabelList"/>
    <dgm:cxn modelId="{333D758B-DD46-4647-B57F-62320F672313}" type="presParOf" srcId="{362D90DC-C143-4B1C-B3F0-DC17CF008CCF}" destId="{2C4B56C4-D906-4CA9-97DB-B65E156D495F}" srcOrd="3" destOrd="0" presId="urn:microsoft.com/office/officeart/2018/5/layout/IconCircleLabelList"/>
    <dgm:cxn modelId="{7352C651-CDCC-4242-85F3-ED3EE5B41968}" type="presParOf" srcId="{10B3C854-FF63-4EBA-BEA7-46722BFF69FB}" destId="{FBB31C6B-DFDE-4FD3-A28A-05A4818C6E4E}" srcOrd="3" destOrd="0" presId="urn:microsoft.com/office/officeart/2018/5/layout/IconCircleLabelList"/>
    <dgm:cxn modelId="{F2EA39ED-1FE3-4C50-AB5D-2230095A344B}" type="presParOf" srcId="{10B3C854-FF63-4EBA-BEA7-46722BFF69FB}" destId="{E736C8E4-8EAF-4947-8D82-F817D9690D4E}" srcOrd="4" destOrd="0" presId="urn:microsoft.com/office/officeart/2018/5/layout/IconCircleLabelList"/>
    <dgm:cxn modelId="{B6D12CFD-05C1-4E7E-A653-5F8FDCED9142}" type="presParOf" srcId="{E736C8E4-8EAF-4947-8D82-F817D9690D4E}" destId="{854B1807-4846-449D-88B2-C5A15BCDDC94}" srcOrd="0" destOrd="0" presId="urn:microsoft.com/office/officeart/2018/5/layout/IconCircleLabelList"/>
    <dgm:cxn modelId="{5F121BB3-2AAC-4B8F-AE65-E13B4ED745C2}" type="presParOf" srcId="{E736C8E4-8EAF-4947-8D82-F817D9690D4E}" destId="{93E499B1-F961-434F-86CB-449269DB6B44}" srcOrd="1" destOrd="0" presId="urn:microsoft.com/office/officeart/2018/5/layout/IconCircleLabelList"/>
    <dgm:cxn modelId="{B02A86E1-3ACF-487C-AFE4-115F4B6733F1}" type="presParOf" srcId="{E736C8E4-8EAF-4947-8D82-F817D9690D4E}" destId="{BDDC3BFE-677C-4815-83DE-3E317E69F76B}" srcOrd="2" destOrd="0" presId="urn:microsoft.com/office/officeart/2018/5/layout/IconCircleLabelList"/>
    <dgm:cxn modelId="{3242F62F-8DB6-43BC-B19E-921CD0CEC5C8}" type="presParOf" srcId="{E736C8E4-8EAF-4947-8D82-F817D9690D4E}" destId="{C2CF0CE0-0CD4-4CF5-899A-19BD4256720D}" srcOrd="3" destOrd="0" presId="urn:microsoft.com/office/officeart/2018/5/layout/IconCircleLabelList"/>
    <dgm:cxn modelId="{756727C2-E130-4DD7-A966-19E63B5E2CF2}" type="presParOf" srcId="{10B3C854-FF63-4EBA-BEA7-46722BFF69FB}" destId="{B316BCC6-DA0B-4BBD-8199-FC8C4480FADC}" srcOrd="5" destOrd="0" presId="urn:microsoft.com/office/officeart/2018/5/layout/IconCircleLabelList"/>
    <dgm:cxn modelId="{33C7493D-51A0-49E8-A0FA-7C27155B9D28}" type="presParOf" srcId="{10B3C854-FF63-4EBA-BEA7-46722BFF69FB}" destId="{2BFCC521-FF31-4DB2-9A24-00A75890251A}" srcOrd="6" destOrd="0" presId="urn:microsoft.com/office/officeart/2018/5/layout/IconCircleLabelList"/>
    <dgm:cxn modelId="{D760285D-59F0-4EF4-8EE5-789F65D43E14}" type="presParOf" srcId="{2BFCC521-FF31-4DB2-9A24-00A75890251A}" destId="{C6F23EC9-9999-4BDA-B4BF-B32FF275665A}" srcOrd="0" destOrd="0" presId="urn:microsoft.com/office/officeart/2018/5/layout/IconCircleLabelList"/>
    <dgm:cxn modelId="{447CFBDC-0FB9-483A-AC71-05F8692CCD18}" type="presParOf" srcId="{2BFCC521-FF31-4DB2-9A24-00A75890251A}" destId="{39ADE539-FF29-46DE-993B-D70CDC2F64F7}" srcOrd="1" destOrd="0" presId="urn:microsoft.com/office/officeart/2018/5/layout/IconCircleLabelList"/>
    <dgm:cxn modelId="{9F23CEC8-D838-4252-A6AC-56A3640BAE96}" type="presParOf" srcId="{2BFCC521-FF31-4DB2-9A24-00A75890251A}" destId="{119346D6-9DCD-4CB0-B718-2E8E9AB6D69D}" srcOrd="2" destOrd="0" presId="urn:microsoft.com/office/officeart/2018/5/layout/IconCircleLabelList"/>
    <dgm:cxn modelId="{E175ECF4-2EC7-422A-982A-871AC03A17E6}" type="presParOf" srcId="{2BFCC521-FF31-4DB2-9A24-00A75890251A}" destId="{AEDF62AC-FB47-4E3B-BE52-55CFB4237C0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4AB476-95A3-405A-B3E0-29C4F1E16F65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395104FF-B6C4-4E8F-BAD1-D2AF6CAC369F}">
      <dgm:prSet/>
      <dgm:spPr/>
      <dgm:t>
        <a:bodyPr/>
        <a:lstStyle/>
        <a:p>
          <a:r>
            <a:rPr lang="es-ES"/>
            <a:t>Intuitive design</a:t>
          </a:r>
          <a:endParaRPr lang="en-US"/>
        </a:p>
      </dgm:t>
    </dgm:pt>
    <dgm:pt modelId="{0C7F414C-A1A3-487F-BB12-D61C0C1C7B2B}" type="parTrans" cxnId="{AF3A5844-2C9E-4BE3-B45F-D4E75B6FCC25}">
      <dgm:prSet/>
      <dgm:spPr/>
      <dgm:t>
        <a:bodyPr/>
        <a:lstStyle/>
        <a:p>
          <a:endParaRPr lang="en-US"/>
        </a:p>
      </dgm:t>
    </dgm:pt>
    <dgm:pt modelId="{60428B0B-2648-4715-9B99-B4FD2EDFDC45}" type="sibTrans" cxnId="{AF3A5844-2C9E-4BE3-B45F-D4E75B6FCC25}">
      <dgm:prSet/>
      <dgm:spPr/>
      <dgm:t>
        <a:bodyPr/>
        <a:lstStyle/>
        <a:p>
          <a:endParaRPr lang="en-US"/>
        </a:p>
      </dgm:t>
    </dgm:pt>
    <dgm:pt modelId="{39FC8AD8-CA34-42D8-9653-294D6590FC76}">
      <dgm:prSet/>
      <dgm:spPr/>
      <dgm:t>
        <a:bodyPr/>
        <a:lstStyle/>
        <a:p>
          <a:r>
            <a:rPr lang="es-ES"/>
            <a:t>Credibility</a:t>
          </a:r>
          <a:endParaRPr lang="en-US"/>
        </a:p>
      </dgm:t>
    </dgm:pt>
    <dgm:pt modelId="{1B400CAF-8692-4AF8-8753-2C5ADF390BAC}" type="parTrans" cxnId="{E3B3DF11-A250-44ED-8209-9C22B3D6A564}">
      <dgm:prSet/>
      <dgm:spPr/>
      <dgm:t>
        <a:bodyPr/>
        <a:lstStyle/>
        <a:p>
          <a:endParaRPr lang="en-US"/>
        </a:p>
      </dgm:t>
    </dgm:pt>
    <dgm:pt modelId="{8C41A2EC-67F3-4FB9-AEAB-7613B669B15D}" type="sibTrans" cxnId="{E3B3DF11-A250-44ED-8209-9C22B3D6A564}">
      <dgm:prSet/>
      <dgm:spPr/>
      <dgm:t>
        <a:bodyPr/>
        <a:lstStyle/>
        <a:p>
          <a:endParaRPr lang="en-US"/>
        </a:p>
      </dgm:t>
    </dgm:pt>
    <dgm:pt modelId="{2C24F66F-3736-4417-A58E-15023C2FE8F4}">
      <dgm:prSet/>
      <dgm:spPr/>
      <dgm:t>
        <a:bodyPr/>
        <a:lstStyle/>
        <a:p>
          <a:r>
            <a:rPr lang="es-ES" err="1"/>
            <a:t>Proximity</a:t>
          </a:r>
          <a:endParaRPr lang="en-US"/>
        </a:p>
      </dgm:t>
    </dgm:pt>
    <dgm:pt modelId="{73654C13-2C84-4C27-A02F-9B388F14F3BE}" type="parTrans" cxnId="{54E07B2E-390E-40FC-B4A2-10D3AE2C2AF6}">
      <dgm:prSet/>
      <dgm:spPr/>
      <dgm:t>
        <a:bodyPr/>
        <a:lstStyle/>
        <a:p>
          <a:endParaRPr lang="en-US"/>
        </a:p>
      </dgm:t>
    </dgm:pt>
    <dgm:pt modelId="{65F0FEED-EA64-4F7A-A7B2-01187DB9139A}" type="sibTrans" cxnId="{54E07B2E-390E-40FC-B4A2-10D3AE2C2AF6}">
      <dgm:prSet/>
      <dgm:spPr/>
      <dgm:t>
        <a:bodyPr/>
        <a:lstStyle/>
        <a:p>
          <a:endParaRPr lang="en-US"/>
        </a:p>
      </dgm:t>
    </dgm:pt>
    <dgm:pt modelId="{08C952DF-BB01-4FEA-A408-4D4A532C9019}">
      <dgm:prSet/>
      <dgm:spPr/>
      <dgm:t>
        <a:bodyPr/>
        <a:lstStyle/>
        <a:p>
          <a:r>
            <a:rPr lang="es-ES"/>
            <a:t>Collaboration</a:t>
          </a:r>
          <a:endParaRPr lang="en-US"/>
        </a:p>
      </dgm:t>
    </dgm:pt>
    <dgm:pt modelId="{FAC7437F-EF84-4C0B-812D-B353E94F3DE8}" type="parTrans" cxnId="{229D36E2-0EA8-4C9B-85A4-FD3E2769716D}">
      <dgm:prSet/>
      <dgm:spPr/>
      <dgm:t>
        <a:bodyPr/>
        <a:lstStyle/>
        <a:p>
          <a:endParaRPr lang="en-US"/>
        </a:p>
      </dgm:t>
    </dgm:pt>
    <dgm:pt modelId="{62136ADC-6949-434B-928F-90943AE18724}" type="sibTrans" cxnId="{229D36E2-0EA8-4C9B-85A4-FD3E2769716D}">
      <dgm:prSet/>
      <dgm:spPr/>
      <dgm:t>
        <a:bodyPr/>
        <a:lstStyle/>
        <a:p>
          <a:endParaRPr lang="en-US"/>
        </a:p>
      </dgm:t>
    </dgm:pt>
    <dgm:pt modelId="{0774DDBF-E6BE-493C-AF18-49A1535672D8}" type="pres">
      <dgm:prSet presAssocID="{964AB476-95A3-405A-B3E0-29C4F1E16F65}" presName="root" presStyleCnt="0">
        <dgm:presLayoutVars>
          <dgm:dir/>
          <dgm:resizeHandles val="exact"/>
        </dgm:presLayoutVars>
      </dgm:prSet>
      <dgm:spPr/>
    </dgm:pt>
    <dgm:pt modelId="{FDEFCE99-5831-490D-A040-E9A2240FBFEC}" type="pres">
      <dgm:prSet presAssocID="{395104FF-B6C4-4E8F-BAD1-D2AF6CAC369F}" presName="compNode" presStyleCnt="0"/>
      <dgm:spPr/>
    </dgm:pt>
    <dgm:pt modelId="{EE8BCA6B-2CBD-4D70-98A9-867CBFC3E89B}" type="pres">
      <dgm:prSet presAssocID="{395104FF-B6C4-4E8F-BAD1-D2AF6CAC36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5A0DEB4-9FEF-4B1E-B093-287B27120CEA}" type="pres">
      <dgm:prSet presAssocID="{395104FF-B6C4-4E8F-BAD1-D2AF6CAC369F}" presName="spaceRect" presStyleCnt="0"/>
      <dgm:spPr/>
    </dgm:pt>
    <dgm:pt modelId="{5EE3E88C-A259-4058-B576-EDE371F644C8}" type="pres">
      <dgm:prSet presAssocID="{395104FF-B6C4-4E8F-BAD1-D2AF6CAC369F}" presName="textRect" presStyleLbl="revTx" presStyleIdx="0" presStyleCnt="4">
        <dgm:presLayoutVars>
          <dgm:chMax val="1"/>
          <dgm:chPref val="1"/>
        </dgm:presLayoutVars>
      </dgm:prSet>
      <dgm:spPr/>
    </dgm:pt>
    <dgm:pt modelId="{FB015586-AC01-4EAD-B716-AF7580729FA7}" type="pres">
      <dgm:prSet presAssocID="{60428B0B-2648-4715-9B99-B4FD2EDFDC45}" presName="sibTrans" presStyleCnt="0"/>
      <dgm:spPr/>
    </dgm:pt>
    <dgm:pt modelId="{70A8F621-A7E9-4EA0-9233-95DB5677B538}" type="pres">
      <dgm:prSet presAssocID="{39FC8AD8-CA34-42D8-9653-294D6590FC76}" presName="compNode" presStyleCnt="0"/>
      <dgm:spPr/>
    </dgm:pt>
    <dgm:pt modelId="{01A5B9B1-A5F0-498C-B122-E585F636461C}" type="pres">
      <dgm:prSet presAssocID="{39FC8AD8-CA34-42D8-9653-294D6590FC7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DD486883-6E3B-4B08-B44A-58C507C3E5DC}" type="pres">
      <dgm:prSet presAssocID="{39FC8AD8-CA34-42D8-9653-294D6590FC76}" presName="spaceRect" presStyleCnt="0"/>
      <dgm:spPr/>
    </dgm:pt>
    <dgm:pt modelId="{520C1D45-1303-4F93-8805-B3154915EDCA}" type="pres">
      <dgm:prSet presAssocID="{39FC8AD8-CA34-42D8-9653-294D6590FC76}" presName="textRect" presStyleLbl="revTx" presStyleIdx="1" presStyleCnt="4">
        <dgm:presLayoutVars>
          <dgm:chMax val="1"/>
          <dgm:chPref val="1"/>
        </dgm:presLayoutVars>
      </dgm:prSet>
      <dgm:spPr/>
    </dgm:pt>
    <dgm:pt modelId="{B24EF9A7-7C6D-445F-BFB1-43243D802B30}" type="pres">
      <dgm:prSet presAssocID="{8C41A2EC-67F3-4FB9-AEAB-7613B669B15D}" presName="sibTrans" presStyleCnt="0"/>
      <dgm:spPr/>
    </dgm:pt>
    <dgm:pt modelId="{CDC851EE-3ECF-4562-B904-77A2755DA200}" type="pres">
      <dgm:prSet presAssocID="{2C24F66F-3736-4417-A58E-15023C2FE8F4}" presName="compNode" presStyleCnt="0"/>
      <dgm:spPr/>
    </dgm:pt>
    <dgm:pt modelId="{5EF201C0-523E-4B35-A154-C75F296DA13B}" type="pres">
      <dgm:prSet presAssocID="{2C24F66F-3736-4417-A58E-15023C2FE8F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D20CC336-0EF5-479B-8A11-4F9523216512}" type="pres">
      <dgm:prSet presAssocID="{2C24F66F-3736-4417-A58E-15023C2FE8F4}" presName="spaceRect" presStyleCnt="0"/>
      <dgm:spPr/>
    </dgm:pt>
    <dgm:pt modelId="{F4770733-FC17-4F0F-9B42-2E3B2140F2FB}" type="pres">
      <dgm:prSet presAssocID="{2C24F66F-3736-4417-A58E-15023C2FE8F4}" presName="textRect" presStyleLbl="revTx" presStyleIdx="2" presStyleCnt="4">
        <dgm:presLayoutVars>
          <dgm:chMax val="1"/>
          <dgm:chPref val="1"/>
        </dgm:presLayoutVars>
      </dgm:prSet>
      <dgm:spPr/>
    </dgm:pt>
    <dgm:pt modelId="{C3DD8BC3-9C5C-4AB2-816B-CB511768E3A5}" type="pres">
      <dgm:prSet presAssocID="{65F0FEED-EA64-4F7A-A7B2-01187DB9139A}" presName="sibTrans" presStyleCnt="0"/>
      <dgm:spPr/>
    </dgm:pt>
    <dgm:pt modelId="{909DCC89-E76A-4D80-8DB3-62EDD0479033}" type="pres">
      <dgm:prSet presAssocID="{08C952DF-BB01-4FEA-A408-4D4A532C9019}" presName="compNode" presStyleCnt="0"/>
      <dgm:spPr/>
    </dgm:pt>
    <dgm:pt modelId="{797B38F4-3E66-4F65-A75F-3839A0182C11}" type="pres">
      <dgm:prSet presAssocID="{08C952DF-BB01-4FEA-A408-4D4A532C901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205A8A1-CB9A-4EB0-BD8F-3BE09DC1B1F5}" type="pres">
      <dgm:prSet presAssocID="{08C952DF-BB01-4FEA-A408-4D4A532C9019}" presName="spaceRect" presStyleCnt="0"/>
      <dgm:spPr/>
    </dgm:pt>
    <dgm:pt modelId="{0FC19DF6-A7A0-49C7-9CF9-4C6B2BBD61D0}" type="pres">
      <dgm:prSet presAssocID="{08C952DF-BB01-4FEA-A408-4D4A532C901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3B3DF11-A250-44ED-8209-9C22B3D6A564}" srcId="{964AB476-95A3-405A-B3E0-29C4F1E16F65}" destId="{39FC8AD8-CA34-42D8-9653-294D6590FC76}" srcOrd="1" destOrd="0" parTransId="{1B400CAF-8692-4AF8-8753-2C5ADF390BAC}" sibTransId="{8C41A2EC-67F3-4FB9-AEAB-7613B669B15D}"/>
    <dgm:cxn modelId="{54E07B2E-390E-40FC-B4A2-10D3AE2C2AF6}" srcId="{964AB476-95A3-405A-B3E0-29C4F1E16F65}" destId="{2C24F66F-3736-4417-A58E-15023C2FE8F4}" srcOrd="2" destOrd="0" parTransId="{73654C13-2C84-4C27-A02F-9B388F14F3BE}" sibTransId="{65F0FEED-EA64-4F7A-A7B2-01187DB9139A}"/>
    <dgm:cxn modelId="{232B833B-09E4-406A-98B9-B04A8F36B44B}" type="presOf" srcId="{2C24F66F-3736-4417-A58E-15023C2FE8F4}" destId="{F4770733-FC17-4F0F-9B42-2E3B2140F2FB}" srcOrd="0" destOrd="0" presId="urn:microsoft.com/office/officeart/2018/2/layout/IconLabelList"/>
    <dgm:cxn modelId="{AF3A5844-2C9E-4BE3-B45F-D4E75B6FCC25}" srcId="{964AB476-95A3-405A-B3E0-29C4F1E16F65}" destId="{395104FF-B6C4-4E8F-BAD1-D2AF6CAC369F}" srcOrd="0" destOrd="0" parTransId="{0C7F414C-A1A3-487F-BB12-D61C0C1C7B2B}" sibTransId="{60428B0B-2648-4715-9B99-B4FD2EDFDC45}"/>
    <dgm:cxn modelId="{3CA06545-0DD1-43A6-9B45-1E69DDBF1780}" type="presOf" srcId="{39FC8AD8-CA34-42D8-9653-294D6590FC76}" destId="{520C1D45-1303-4F93-8805-B3154915EDCA}" srcOrd="0" destOrd="0" presId="urn:microsoft.com/office/officeart/2018/2/layout/IconLabelList"/>
    <dgm:cxn modelId="{052C6049-4151-4750-A7A3-8FE028A98AC1}" type="presOf" srcId="{395104FF-B6C4-4E8F-BAD1-D2AF6CAC369F}" destId="{5EE3E88C-A259-4058-B576-EDE371F644C8}" srcOrd="0" destOrd="0" presId="urn:microsoft.com/office/officeart/2018/2/layout/IconLabelList"/>
    <dgm:cxn modelId="{229D36E2-0EA8-4C9B-85A4-FD3E2769716D}" srcId="{964AB476-95A3-405A-B3E0-29C4F1E16F65}" destId="{08C952DF-BB01-4FEA-A408-4D4A532C9019}" srcOrd="3" destOrd="0" parTransId="{FAC7437F-EF84-4C0B-812D-B353E94F3DE8}" sibTransId="{62136ADC-6949-434B-928F-90943AE18724}"/>
    <dgm:cxn modelId="{24F8E9EA-C21F-45A9-96B0-38F044B86321}" type="presOf" srcId="{08C952DF-BB01-4FEA-A408-4D4A532C9019}" destId="{0FC19DF6-A7A0-49C7-9CF9-4C6B2BBD61D0}" srcOrd="0" destOrd="0" presId="urn:microsoft.com/office/officeart/2018/2/layout/IconLabelList"/>
    <dgm:cxn modelId="{548933FC-CCFB-41D1-AD1F-D36F76FD4164}" type="presOf" srcId="{964AB476-95A3-405A-B3E0-29C4F1E16F65}" destId="{0774DDBF-E6BE-493C-AF18-49A1535672D8}" srcOrd="0" destOrd="0" presId="urn:microsoft.com/office/officeart/2018/2/layout/IconLabelList"/>
    <dgm:cxn modelId="{8B81269D-5331-4E51-AB5C-FAD88FA30008}" type="presParOf" srcId="{0774DDBF-E6BE-493C-AF18-49A1535672D8}" destId="{FDEFCE99-5831-490D-A040-E9A2240FBFEC}" srcOrd="0" destOrd="0" presId="urn:microsoft.com/office/officeart/2018/2/layout/IconLabelList"/>
    <dgm:cxn modelId="{B6B1B5F4-9A0B-4917-8F73-5226E928499F}" type="presParOf" srcId="{FDEFCE99-5831-490D-A040-E9A2240FBFEC}" destId="{EE8BCA6B-2CBD-4D70-98A9-867CBFC3E89B}" srcOrd="0" destOrd="0" presId="urn:microsoft.com/office/officeart/2018/2/layout/IconLabelList"/>
    <dgm:cxn modelId="{CAACEE9F-B8C0-4A2A-A74D-89049237846B}" type="presParOf" srcId="{FDEFCE99-5831-490D-A040-E9A2240FBFEC}" destId="{F5A0DEB4-9FEF-4B1E-B093-287B27120CEA}" srcOrd="1" destOrd="0" presId="urn:microsoft.com/office/officeart/2018/2/layout/IconLabelList"/>
    <dgm:cxn modelId="{55D911A9-2446-4521-BB65-B13918949C26}" type="presParOf" srcId="{FDEFCE99-5831-490D-A040-E9A2240FBFEC}" destId="{5EE3E88C-A259-4058-B576-EDE371F644C8}" srcOrd="2" destOrd="0" presId="urn:microsoft.com/office/officeart/2018/2/layout/IconLabelList"/>
    <dgm:cxn modelId="{0CE9047F-1B35-4AE1-A46B-1D6EDA57E49A}" type="presParOf" srcId="{0774DDBF-E6BE-493C-AF18-49A1535672D8}" destId="{FB015586-AC01-4EAD-B716-AF7580729FA7}" srcOrd="1" destOrd="0" presId="urn:microsoft.com/office/officeart/2018/2/layout/IconLabelList"/>
    <dgm:cxn modelId="{7758F7C6-016C-47AE-BC55-9214BC498AB2}" type="presParOf" srcId="{0774DDBF-E6BE-493C-AF18-49A1535672D8}" destId="{70A8F621-A7E9-4EA0-9233-95DB5677B538}" srcOrd="2" destOrd="0" presId="urn:microsoft.com/office/officeart/2018/2/layout/IconLabelList"/>
    <dgm:cxn modelId="{A10BDB87-D904-4556-813C-C93D536233F1}" type="presParOf" srcId="{70A8F621-A7E9-4EA0-9233-95DB5677B538}" destId="{01A5B9B1-A5F0-498C-B122-E585F636461C}" srcOrd="0" destOrd="0" presId="urn:microsoft.com/office/officeart/2018/2/layout/IconLabelList"/>
    <dgm:cxn modelId="{89CE0CFA-5527-4303-A34F-9996F1D7C229}" type="presParOf" srcId="{70A8F621-A7E9-4EA0-9233-95DB5677B538}" destId="{DD486883-6E3B-4B08-B44A-58C507C3E5DC}" srcOrd="1" destOrd="0" presId="urn:microsoft.com/office/officeart/2018/2/layout/IconLabelList"/>
    <dgm:cxn modelId="{4CD490E7-DD00-402D-9B3E-4419E5D642DE}" type="presParOf" srcId="{70A8F621-A7E9-4EA0-9233-95DB5677B538}" destId="{520C1D45-1303-4F93-8805-B3154915EDCA}" srcOrd="2" destOrd="0" presId="urn:microsoft.com/office/officeart/2018/2/layout/IconLabelList"/>
    <dgm:cxn modelId="{B04EF521-14C1-40DF-928B-E254E980CC98}" type="presParOf" srcId="{0774DDBF-E6BE-493C-AF18-49A1535672D8}" destId="{B24EF9A7-7C6D-445F-BFB1-43243D802B30}" srcOrd="3" destOrd="0" presId="urn:microsoft.com/office/officeart/2018/2/layout/IconLabelList"/>
    <dgm:cxn modelId="{FA78BCC3-ACB9-4282-9E68-C321C3962C80}" type="presParOf" srcId="{0774DDBF-E6BE-493C-AF18-49A1535672D8}" destId="{CDC851EE-3ECF-4562-B904-77A2755DA200}" srcOrd="4" destOrd="0" presId="urn:microsoft.com/office/officeart/2018/2/layout/IconLabelList"/>
    <dgm:cxn modelId="{BF4E7623-20E5-48C2-B07A-BDDEC8700EEA}" type="presParOf" srcId="{CDC851EE-3ECF-4562-B904-77A2755DA200}" destId="{5EF201C0-523E-4B35-A154-C75F296DA13B}" srcOrd="0" destOrd="0" presId="urn:microsoft.com/office/officeart/2018/2/layout/IconLabelList"/>
    <dgm:cxn modelId="{B3F2EA99-8C17-4006-A15F-B64D1F0AA1FD}" type="presParOf" srcId="{CDC851EE-3ECF-4562-B904-77A2755DA200}" destId="{D20CC336-0EF5-479B-8A11-4F9523216512}" srcOrd="1" destOrd="0" presId="urn:microsoft.com/office/officeart/2018/2/layout/IconLabelList"/>
    <dgm:cxn modelId="{3171954F-1018-4948-B1DF-1FD2C6DCF866}" type="presParOf" srcId="{CDC851EE-3ECF-4562-B904-77A2755DA200}" destId="{F4770733-FC17-4F0F-9B42-2E3B2140F2FB}" srcOrd="2" destOrd="0" presId="urn:microsoft.com/office/officeart/2018/2/layout/IconLabelList"/>
    <dgm:cxn modelId="{ACDB5314-F36B-4841-84BC-3AA85675B1B8}" type="presParOf" srcId="{0774DDBF-E6BE-493C-AF18-49A1535672D8}" destId="{C3DD8BC3-9C5C-4AB2-816B-CB511768E3A5}" srcOrd="5" destOrd="0" presId="urn:microsoft.com/office/officeart/2018/2/layout/IconLabelList"/>
    <dgm:cxn modelId="{62991F48-99D8-4CE7-B89D-E426C34C4439}" type="presParOf" srcId="{0774DDBF-E6BE-493C-AF18-49A1535672D8}" destId="{909DCC89-E76A-4D80-8DB3-62EDD0479033}" srcOrd="6" destOrd="0" presId="urn:microsoft.com/office/officeart/2018/2/layout/IconLabelList"/>
    <dgm:cxn modelId="{C77A46DF-C027-4676-8101-2C023489ADB1}" type="presParOf" srcId="{909DCC89-E76A-4D80-8DB3-62EDD0479033}" destId="{797B38F4-3E66-4F65-A75F-3839A0182C11}" srcOrd="0" destOrd="0" presId="urn:microsoft.com/office/officeart/2018/2/layout/IconLabelList"/>
    <dgm:cxn modelId="{67DAC764-CC16-49DF-A296-83928DA8E6AC}" type="presParOf" srcId="{909DCC89-E76A-4D80-8DB3-62EDD0479033}" destId="{B205A8A1-CB9A-4EB0-BD8F-3BE09DC1B1F5}" srcOrd="1" destOrd="0" presId="urn:microsoft.com/office/officeart/2018/2/layout/IconLabelList"/>
    <dgm:cxn modelId="{8E27B8D5-926B-4507-B495-D6BE275137B6}" type="presParOf" srcId="{909DCC89-E76A-4D80-8DB3-62EDD0479033}" destId="{0FC19DF6-A7A0-49C7-9CF9-4C6B2BBD61D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Piloting</a:t>
          </a:r>
          <a:r>
            <a:rPr lang="es-ES" sz="2400" dirty="0"/>
            <a:t> plan</a:t>
          </a:r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8"/>
      <dgm:spPr/>
    </dgm:pt>
    <dgm:pt modelId="{C4A533E3-7224-423A-9AC9-FDA426284205}" type="pres">
      <dgm:prSet presAssocID="{7D71E3F5-2027-4749-9F49-DE285C6A769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8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8"/>
      <dgm:spPr/>
    </dgm:pt>
    <dgm:pt modelId="{94DE3EF5-7895-43C6-885A-3A72928D3B86}" type="pres">
      <dgm:prSet presAssocID="{9D39821C-CDD3-4B19-BF29-F19C58A1BA89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8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8"/>
      <dgm:spPr/>
    </dgm:pt>
    <dgm:pt modelId="{72A7AE68-6B5D-495C-94B9-80F7DDDAF6E5}" type="pres">
      <dgm:prSet presAssocID="{44A510E2-298C-4277-AA69-A675903C5FF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8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8"/>
      <dgm:spPr/>
    </dgm:pt>
    <dgm:pt modelId="{2EE1BD56-3767-4605-8CD0-48453BB2094B}" type="pres">
      <dgm:prSet presAssocID="{B1080C5C-4D83-4C81-9DD6-04CD4D54871E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8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4" presStyleCnt="8"/>
      <dgm:spPr/>
    </dgm:pt>
    <dgm:pt modelId="{9C5E21DE-0560-48BA-97FA-3FDCCEA65850}" type="pres">
      <dgm:prSet presAssocID="{FCDB1593-13E0-4B60-AEA5-DA5AC5AE9821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4" presStyleCnt="8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5" presStyleCnt="8"/>
      <dgm:spPr/>
    </dgm:pt>
    <dgm:pt modelId="{4202C684-E266-4A85-85EA-304A1AAFF6D1}" type="pres">
      <dgm:prSet presAssocID="{349428EE-5D12-4835-8B27-04708DA2DBF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5" presStyleCnt="8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6" presStyleCnt="8"/>
      <dgm:spPr/>
    </dgm:pt>
    <dgm:pt modelId="{A63B7F35-4B34-4158-AB4D-5BB1CB58C7A2}" type="pres">
      <dgm:prSet presAssocID="{9B9AF4C5-D9AC-4AD3-963F-9DAE755AE47D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6" presStyleCnt="8">
        <dgm:presLayoutVars>
          <dgm:chMax val="0"/>
          <dgm:chPref val="0"/>
        </dgm:presLayoutVars>
      </dgm:prSet>
      <dgm:spPr/>
    </dgm:pt>
    <dgm:pt modelId="{D2D09F88-ECFD-41F7-ABAC-D0BC1DB5EE83}" type="pres">
      <dgm:prSet presAssocID="{04FA16F6-CCE8-4665-A919-1EE982CBB458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7" presStyleCnt="8"/>
      <dgm:spPr/>
    </dgm:pt>
    <dgm:pt modelId="{9E47A018-70DD-4556-A30F-71D678A0B5C6}" type="pres">
      <dgm:prSet presAssocID="{2B95C356-933B-49A9-A180-1C3DD45E93D2}" presName="iconRect" presStyleLbl="node1" presStyleIdx="7" presStyleCnt="8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D9E65D04-554F-4B67-8759-2EF38EA584B5}" srcId="{6AD48AE2-0E04-4F0D-8119-0C2E75A12CB4}" destId="{2B95C356-933B-49A9-A180-1C3DD45E93D2}" srcOrd="7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08CF5B43-BF62-48F7-934C-A6BAAB2F36BD}" srcId="{6AD48AE2-0E04-4F0D-8119-0C2E75A12CB4}" destId="{9B9AF4C5-D9AC-4AD3-963F-9DAE755AE47D}" srcOrd="6" destOrd="0" parTransId="{8CD22F7D-469B-4F62-93EF-28959A028B6D}" sibTransId="{04FA16F6-CCE8-4665-A919-1EE982CBB458}"/>
    <dgm:cxn modelId="{AF009193-AAC4-4675-9280-CA9503DE2B82}" srcId="{6AD48AE2-0E04-4F0D-8119-0C2E75A12CB4}" destId="{349428EE-5D12-4835-8B27-04708DA2DBF2}" srcOrd="5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F2E04AA8-4845-4F52-A6D0-0DC92721C9F3}" type="presOf" srcId="{9B9AF4C5-D9AC-4AD3-963F-9DAE755AE47D}" destId="{42F2C25C-093D-433D-BEB7-82ECB1CB7488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4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54D64547-68F2-4D75-B679-127736C4ADCD}" type="presParOf" srcId="{8D5F4D9D-0AF0-4DFD-B88D-14426912A5C1}" destId="{88F8FAB5-8871-4842-9217-4D034E9E1404}" srcOrd="2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3" destOrd="0" presId="urn:microsoft.com/office/officeart/2018/2/layout/IconVerticalSolidList"/>
    <dgm:cxn modelId="{02031471-A48F-48BD-A9AC-D21D43744C8C}" type="presParOf" srcId="{8D5F4D9D-0AF0-4DFD-B88D-14426912A5C1}" destId="{9BA41D81-CDF8-43F4-9942-BB65E1A4932D}" srcOrd="4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5" destOrd="0" presId="urn:microsoft.com/office/officeart/2018/2/layout/IconVerticalSolidList"/>
    <dgm:cxn modelId="{AA675E1A-C236-48A4-8514-EC904F916BC1}" type="presParOf" srcId="{8D5F4D9D-0AF0-4DFD-B88D-14426912A5C1}" destId="{9DB76F92-61EA-42D3-9D60-F580786EB92D}" srcOrd="6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7" destOrd="0" presId="urn:microsoft.com/office/officeart/2018/2/layout/IconVerticalSolidList"/>
    <dgm:cxn modelId="{F1B8F1AE-8182-4B73-A24E-D4CAA00FB78E}" type="presParOf" srcId="{8D5F4D9D-0AF0-4DFD-B88D-14426912A5C1}" destId="{B561EA69-6992-4C8D-BC4B-CFA50452E9F5}" srcOrd="8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9" destOrd="0" presId="urn:microsoft.com/office/officeart/2018/2/layout/IconVerticalSolidList"/>
    <dgm:cxn modelId="{49A56AC5-C298-40FF-B724-9BF43B9BA5F5}" type="presParOf" srcId="{8D5F4D9D-0AF0-4DFD-B88D-14426912A5C1}" destId="{4DDBF2DD-E53F-4900-81C9-B05F1F7089D6}" srcOrd="10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1" destOrd="0" presId="urn:microsoft.com/office/officeart/2018/2/layout/IconVerticalSolidList"/>
    <dgm:cxn modelId="{0534387B-A58D-407B-A20B-ED1AE7954EC2}" type="presParOf" srcId="{8D5F4D9D-0AF0-4DFD-B88D-14426912A5C1}" destId="{20237B45-E75C-4D9E-890A-5B0799BDB6A4}" srcOrd="12" destOrd="0" presId="urn:microsoft.com/office/officeart/2018/2/layout/IconVerticalSolidList"/>
    <dgm:cxn modelId="{C5DDF7D7-5EED-4BCF-AECD-6881F2FF08DF}" type="presParOf" srcId="{20237B45-E75C-4D9E-890A-5B0799BDB6A4}" destId="{094DB750-5F35-439C-BAAA-B13B39161EC4}" srcOrd="0" destOrd="0" presId="urn:microsoft.com/office/officeart/2018/2/layout/IconVerticalSolidList"/>
    <dgm:cxn modelId="{CE5CE50C-F386-4D89-B39A-F086847A0E9B}" type="presParOf" srcId="{20237B45-E75C-4D9E-890A-5B0799BDB6A4}" destId="{A63B7F35-4B34-4158-AB4D-5BB1CB58C7A2}" srcOrd="1" destOrd="0" presId="urn:microsoft.com/office/officeart/2018/2/layout/IconVerticalSolidList"/>
    <dgm:cxn modelId="{B55BB249-51B6-4159-8012-81F7F1F889BF}" type="presParOf" srcId="{20237B45-E75C-4D9E-890A-5B0799BDB6A4}" destId="{309B22BA-94E7-47E0-8716-5339647C2D76}" srcOrd="2" destOrd="0" presId="urn:microsoft.com/office/officeart/2018/2/layout/IconVerticalSolidList"/>
    <dgm:cxn modelId="{5191FBB6-BB62-4E3B-9F2A-9F0050028852}" type="presParOf" srcId="{20237B45-E75C-4D9E-890A-5B0799BDB6A4}" destId="{42F2C25C-093D-433D-BEB7-82ECB1CB7488}" srcOrd="3" destOrd="0" presId="urn:microsoft.com/office/officeart/2018/2/layout/IconVerticalSolidList"/>
    <dgm:cxn modelId="{ED28FD42-B472-423C-8CB6-59E3EF5154DC}" type="presParOf" srcId="{8D5F4D9D-0AF0-4DFD-B88D-14426912A5C1}" destId="{D2D09F88-ECFD-41F7-ABAC-D0BC1DB5EE83}" srcOrd="13" destOrd="0" presId="urn:microsoft.com/office/officeart/2018/2/layout/IconVerticalSolidList"/>
    <dgm:cxn modelId="{25ADEF3B-A9EC-4959-B536-F732C8745AFD}" type="presParOf" srcId="{8D5F4D9D-0AF0-4DFD-B88D-14426912A5C1}" destId="{FD97F7AB-F343-4BBB-A22E-3504492DE388}" srcOrd="14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Piloting</a:t>
          </a:r>
          <a:r>
            <a:rPr lang="es-ES" sz="2400" dirty="0"/>
            <a:t> plan</a:t>
          </a:r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8"/>
      <dgm:spPr/>
    </dgm:pt>
    <dgm:pt modelId="{C4A533E3-7224-423A-9AC9-FDA426284205}" type="pres">
      <dgm:prSet presAssocID="{7D71E3F5-2027-4749-9F49-DE285C6A769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8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8"/>
      <dgm:spPr/>
    </dgm:pt>
    <dgm:pt modelId="{94DE3EF5-7895-43C6-885A-3A72928D3B86}" type="pres">
      <dgm:prSet presAssocID="{9D39821C-CDD3-4B19-BF29-F19C58A1BA89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8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8"/>
      <dgm:spPr/>
    </dgm:pt>
    <dgm:pt modelId="{72A7AE68-6B5D-495C-94B9-80F7DDDAF6E5}" type="pres">
      <dgm:prSet presAssocID="{44A510E2-298C-4277-AA69-A675903C5FF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8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8"/>
      <dgm:spPr/>
    </dgm:pt>
    <dgm:pt modelId="{2EE1BD56-3767-4605-8CD0-48453BB2094B}" type="pres">
      <dgm:prSet presAssocID="{B1080C5C-4D83-4C81-9DD6-04CD4D54871E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8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4" presStyleCnt="8"/>
      <dgm:spPr/>
    </dgm:pt>
    <dgm:pt modelId="{9C5E21DE-0560-48BA-97FA-3FDCCEA65850}" type="pres">
      <dgm:prSet presAssocID="{FCDB1593-13E0-4B60-AEA5-DA5AC5AE9821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4" presStyleCnt="8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5" presStyleCnt="8"/>
      <dgm:spPr/>
    </dgm:pt>
    <dgm:pt modelId="{4202C684-E266-4A85-85EA-304A1AAFF6D1}" type="pres">
      <dgm:prSet presAssocID="{349428EE-5D12-4835-8B27-04708DA2DBF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5" presStyleCnt="8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6" presStyleCnt="8"/>
      <dgm:spPr/>
    </dgm:pt>
    <dgm:pt modelId="{A63B7F35-4B34-4158-AB4D-5BB1CB58C7A2}" type="pres">
      <dgm:prSet presAssocID="{9B9AF4C5-D9AC-4AD3-963F-9DAE755AE47D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6" presStyleCnt="8">
        <dgm:presLayoutVars>
          <dgm:chMax val="0"/>
          <dgm:chPref val="0"/>
        </dgm:presLayoutVars>
      </dgm:prSet>
      <dgm:spPr/>
    </dgm:pt>
    <dgm:pt modelId="{D2D09F88-ECFD-41F7-ABAC-D0BC1DB5EE83}" type="pres">
      <dgm:prSet presAssocID="{04FA16F6-CCE8-4665-A919-1EE982CBB458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7" presStyleCnt="8"/>
      <dgm:spPr/>
    </dgm:pt>
    <dgm:pt modelId="{9E47A018-70DD-4556-A30F-71D678A0B5C6}" type="pres">
      <dgm:prSet presAssocID="{2B95C356-933B-49A9-A180-1C3DD45E93D2}" presName="iconRect" presStyleLbl="node1" presStyleIdx="7" presStyleCnt="8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D9E65D04-554F-4B67-8759-2EF38EA584B5}" srcId="{6AD48AE2-0E04-4F0D-8119-0C2E75A12CB4}" destId="{2B95C356-933B-49A9-A180-1C3DD45E93D2}" srcOrd="7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08CF5B43-BF62-48F7-934C-A6BAAB2F36BD}" srcId="{6AD48AE2-0E04-4F0D-8119-0C2E75A12CB4}" destId="{9B9AF4C5-D9AC-4AD3-963F-9DAE755AE47D}" srcOrd="6" destOrd="0" parTransId="{8CD22F7D-469B-4F62-93EF-28959A028B6D}" sibTransId="{04FA16F6-CCE8-4665-A919-1EE982CBB458}"/>
    <dgm:cxn modelId="{AF009193-AAC4-4675-9280-CA9503DE2B82}" srcId="{6AD48AE2-0E04-4F0D-8119-0C2E75A12CB4}" destId="{349428EE-5D12-4835-8B27-04708DA2DBF2}" srcOrd="5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F2E04AA8-4845-4F52-A6D0-0DC92721C9F3}" type="presOf" srcId="{9B9AF4C5-D9AC-4AD3-963F-9DAE755AE47D}" destId="{42F2C25C-093D-433D-BEB7-82ECB1CB7488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4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54D64547-68F2-4D75-B679-127736C4ADCD}" type="presParOf" srcId="{8D5F4D9D-0AF0-4DFD-B88D-14426912A5C1}" destId="{88F8FAB5-8871-4842-9217-4D034E9E1404}" srcOrd="2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3" destOrd="0" presId="urn:microsoft.com/office/officeart/2018/2/layout/IconVerticalSolidList"/>
    <dgm:cxn modelId="{02031471-A48F-48BD-A9AC-D21D43744C8C}" type="presParOf" srcId="{8D5F4D9D-0AF0-4DFD-B88D-14426912A5C1}" destId="{9BA41D81-CDF8-43F4-9942-BB65E1A4932D}" srcOrd="4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5" destOrd="0" presId="urn:microsoft.com/office/officeart/2018/2/layout/IconVerticalSolidList"/>
    <dgm:cxn modelId="{AA675E1A-C236-48A4-8514-EC904F916BC1}" type="presParOf" srcId="{8D5F4D9D-0AF0-4DFD-B88D-14426912A5C1}" destId="{9DB76F92-61EA-42D3-9D60-F580786EB92D}" srcOrd="6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7" destOrd="0" presId="urn:microsoft.com/office/officeart/2018/2/layout/IconVerticalSolidList"/>
    <dgm:cxn modelId="{F1B8F1AE-8182-4B73-A24E-D4CAA00FB78E}" type="presParOf" srcId="{8D5F4D9D-0AF0-4DFD-B88D-14426912A5C1}" destId="{B561EA69-6992-4C8D-BC4B-CFA50452E9F5}" srcOrd="8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9" destOrd="0" presId="urn:microsoft.com/office/officeart/2018/2/layout/IconVerticalSolidList"/>
    <dgm:cxn modelId="{49A56AC5-C298-40FF-B724-9BF43B9BA5F5}" type="presParOf" srcId="{8D5F4D9D-0AF0-4DFD-B88D-14426912A5C1}" destId="{4DDBF2DD-E53F-4900-81C9-B05F1F7089D6}" srcOrd="10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1" destOrd="0" presId="urn:microsoft.com/office/officeart/2018/2/layout/IconVerticalSolidList"/>
    <dgm:cxn modelId="{0534387B-A58D-407B-A20B-ED1AE7954EC2}" type="presParOf" srcId="{8D5F4D9D-0AF0-4DFD-B88D-14426912A5C1}" destId="{20237B45-E75C-4D9E-890A-5B0799BDB6A4}" srcOrd="12" destOrd="0" presId="urn:microsoft.com/office/officeart/2018/2/layout/IconVerticalSolidList"/>
    <dgm:cxn modelId="{C5DDF7D7-5EED-4BCF-AECD-6881F2FF08DF}" type="presParOf" srcId="{20237B45-E75C-4D9E-890A-5B0799BDB6A4}" destId="{094DB750-5F35-439C-BAAA-B13B39161EC4}" srcOrd="0" destOrd="0" presId="urn:microsoft.com/office/officeart/2018/2/layout/IconVerticalSolidList"/>
    <dgm:cxn modelId="{CE5CE50C-F386-4D89-B39A-F086847A0E9B}" type="presParOf" srcId="{20237B45-E75C-4D9E-890A-5B0799BDB6A4}" destId="{A63B7F35-4B34-4158-AB4D-5BB1CB58C7A2}" srcOrd="1" destOrd="0" presId="urn:microsoft.com/office/officeart/2018/2/layout/IconVerticalSolidList"/>
    <dgm:cxn modelId="{B55BB249-51B6-4159-8012-81F7F1F889BF}" type="presParOf" srcId="{20237B45-E75C-4D9E-890A-5B0799BDB6A4}" destId="{309B22BA-94E7-47E0-8716-5339647C2D76}" srcOrd="2" destOrd="0" presId="urn:microsoft.com/office/officeart/2018/2/layout/IconVerticalSolidList"/>
    <dgm:cxn modelId="{5191FBB6-BB62-4E3B-9F2A-9F0050028852}" type="presParOf" srcId="{20237B45-E75C-4D9E-890A-5B0799BDB6A4}" destId="{42F2C25C-093D-433D-BEB7-82ECB1CB7488}" srcOrd="3" destOrd="0" presId="urn:microsoft.com/office/officeart/2018/2/layout/IconVerticalSolidList"/>
    <dgm:cxn modelId="{ED28FD42-B472-423C-8CB6-59E3EF5154DC}" type="presParOf" srcId="{8D5F4D9D-0AF0-4DFD-B88D-14426912A5C1}" destId="{D2D09F88-ECFD-41F7-ABAC-D0BC1DB5EE83}" srcOrd="13" destOrd="0" presId="urn:microsoft.com/office/officeart/2018/2/layout/IconVerticalSolidList"/>
    <dgm:cxn modelId="{25ADEF3B-A9EC-4959-B536-F732C8745AFD}" type="presParOf" srcId="{8D5F4D9D-0AF0-4DFD-B88D-14426912A5C1}" destId="{FD97F7AB-F343-4BBB-A22E-3504492DE388}" srcOrd="14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AF64F18-D437-4E1C-B5A3-CF6F99C6364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B1296D4-D70D-4827-8CD5-B392F0B68976}">
      <dgm:prSet/>
      <dgm:spPr/>
      <dgm:t>
        <a:bodyPr/>
        <a:lstStyle/>
        <a:p>
          <a:r>
            <a:rPr lang="es-ES" dirty="0" err="1"/>
            <a:t>Second</a:t>
          </a:r>
          <a:r>
            <a:rPr lang="es-ES" dirty="0"/>
            <a:t> </a:t>
          </a:r>
          <a:r>
            <a:rPr lang="es-ES" dirty="0" err="1"/>
            <a:t>iteration</a:t>
          </a:r>
          <a:r>
            <a:rPr lang="es-ES" dirty="0"/>
            <a:t> </a:t>
          </a:r>
          <a:r>
            <a:rPr lang="es-ES" dirty="0" err="1"/>
            <a:t>successful</a:t>
          </a:r>
          <a:endParaRPr lang="en-US" dirty="0"/>
        </a:p>
      </dgm:t>
    </dgm:pt>
    <dgm:pt modelId="{E91467FC-8331-4316-B00F-4D8B2E066EE2}" type="parTrans" cxnId="{A7D630CE-222E-4200-A82D-39FC7EA3641E}">
      <dgm:prSet/>
      <dgm:spPr/>
      <dgm:t>
        <a:bodyPr/>
        <a:lstStyle/>
        <a:p>
          <a:endParaRPr lang="en-US"/>
        </a:p>
      </dgm:t>
    </dgm:pt>
    <dgm:pt modelId="{EB9AC29B-236C-4788-970D-249F57400E44}" type="sibTrans" cxnId="{A7D630CE-222E-4200-A82D-39FC7EA3641E}">
      <dgm:prSet/>
      <dgm:spPr/>
      <dgm:t>
        <a:bodyPr/>
        <a:lstStyle/>
        <a:p>
          <a:endParaRPr lang="en-US"/>
        </a:p>
      </dgm:t>
    </dgm:pt>
    <dgm:pt modelId="{0515B86C-62F6-4469-B613-B3107C70BE47}">
      <dgm:prSet/>
      <dgm:spPr/>
      <dgm:t>
        <a:bodyPr/>
        <a:lstStyle/>
        <a:p>
          <a:r>
            <a:rPr lang="en-US" dirty="0"/>
            <a:t>Pilot plan carried out, data being </a:t>
          </a:r>
          <a:r>
            <a:rPr lang="en-US" dirty="0" err="1"/>
            <a:t>analysed</a:t>
          </a:r>
          <a:r>
            <a:rPr lang="en-US" dirty="0"/>
            <a:t> and solutions proposed</a:t>
          </a:r>
        </a:p>
      </dgm:t>
    </dgm:pt>
    <dgm:pt modelId="{92B26FE9-322E-427A-8C83-DD4F38D7D19B}" type="parTrans" cxnId="{7F3671E0-0CA7-473E-875A-85C1D08ABD1F}">
      <dgm:prSet/>
      <dgm:spPr/>
      <dgm:t>
        <a:bodyPr/>
        <a:lstStyle/>
        <a:p>
          <a:endParaRPr lang="en-US"/>
        </a:p>
      </dgm:t>
    </dgm:pt>
    <dgm:pt modelId="{A8B787EE-4C46-458B-8AD1-C978BEB745BA}" type="sibTrans" cxnId="{7F3671E0-0CA7-473E-875A-85C1D08ABD1F}">
      <dgm:prSet/>
      <dgm:spPr/>
      <dgm:t>
        <a:bodyPr/>
        <a:lstStyle/>
        <a:p>
          <a:endParaRPr lang="en-US"/>
        </a:p>
      </dgm:t>
    </dgm:pt>
    <dgm:pt modelId="{ED5CE6E4-CE5A-4E4F-A3A7-6E5FBD6FC4BA}">
      <dgm:prSet/>
      <dgm:spPr/>
      <dgm:t>
        <a:bodyPr/>
        <a:lstStyle/>
        <a:p>
          <a:r>
            <a:rPr lang="es-ES" dirty="0" err="1"/>
            <a:t>Added</a:t>
          </a:r>
          <a:r>
            <a:rPr lang="es-ES" dirty="0"/>
            <a:t> </a:t>
          </a:r>
          <a:r>
            <a:rPr lang="es-ES" dirty="0" err="1"/>
            <a:t>challenges</a:t>
          </a:r>
          <a:r>
            <a:rPr lang="es-ES" dirty="0"/>
            <a:t>, </a:t>
          </a:r>
          <a:r>
            <a:rPr lang="es-ES" dirty="0" err="1"/>
            <a:t>events</a:t>
          </a:r>
          <a:r>
            <a:rPr lang="es-ES" dirty="0"/>
            <a:t> and </a:t>
          </a:r>
          <a:r>
            <a:rPr lang="es-ES" dirty="0" err="1"/>
            <a:t>message</a:t>
          </a:r>
          <a:r>
            <a:rPr lang="es-ES" dirty="0"/>
            <a:t> </a:t>
          </a:r>
          <a:r>
            <a:rPr lang="es-ES" dirty="0" err="1"/>
            <a:t>system</a:t>
          </a:r>
          <a:endParaRPr lang="en-US" dirty="0"/>
        </a:p>
      </dgm:t>
    </dgm:pt>
    <dgm:pt modelId="{2DBF203B-2090-47C6-A394-F9D6E8D34BC1}" type="parTrans" cxnId="{8D162B61-451F-46B2-9B7C-DCFCC200BFD2}">
      <dgm:prSet/>
      <dgm:spPr/>
      <dgm:t>
        <a:bodyPr/>
        <a:lstStyle/>
        <a:p>
          <a:endParaRPr lang="en-US"/>
        </a:p>
      </dgm:t>
    </dgm:pt>
    <dgm:pt modelId="{19A248D1-99F6-4722-91A7-46C4C46310AA}" type="sibTrans" cxnId="{8D162B61-451F-46B2-9B7C-DCFCC200BFD2}">
      <dgm:prSet/>
      <dgm:spPr/>
      <dgm:t>
        <a:bodyPr/>
        <a:lstStyle/>
        <a:p>
          <a:endParaRPr lang="en-US"/>
        </a:p>
      </dgm:t>
    </dgm:pt>
    <dgm:pt modelId="{7804728B-16C0-497D-BBC8-CDEBC0CE9B60}" type="pres">
      <dgm:prSet presAssocID="{DAF64F18-D437-4E1C-B5A3-CF6F99C63647}" presName="root" presStyleCnt="0">
        <dgm:presLayoutVars>
          <dgm:dir/>
          <dgm:resizeHandles val="exact"/>
        </dgm:presLayoutVars>
      </dgm:prSet>
      <dgm:spPr/>
    </dgm:pt>
    <dgm:pt modelId="{6B800F12-C1B6-4346-B50E-0D98FED26671}" type="pres">
      <dgm:prSet presAssocID="{2B1296D4-D70D-4827-8CD5-B392F0B68976}" presName="compNode" presStyleCnt="0"/>
      <dgm:spPr/>
    </dgm:pt>
    <dgm:pt modelId="{3E49E38C-6F52-45C6-96C8-585F2F66FA40}" type="pres">
      <dgm:prSet presAssocID="{2B1296D4-D70D-4827-8CD5-B392F0B68976}" presName="bgRect" presStyleLbl="bgShp" presStyleIdx="0" presStyleCnt="3"/>
      <dgm:spPr/>
    </dgm:pt>
    <dgm:pt modelId="{4B23E23B-229F-4FD4-976C-1C9514BF746C}" type="pres">
      <dgm:prSet presAssocID="{2B1296D4-D70D-4827-8CD5-B392F0B689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F6466499-86E5-4006-A5DC-14FE123DDFED}" type="pres">
      <dgm:prSet presAssocID="{2B1296D4-D70D-4827-8CD5-B392F0B68976}" presName="spaceRect" presStyleCnt="0"/>
      <dgm:spPr/>
    </dgm:pt>
    <dgm:pt modelId="{FB7877F8-434E-49D5-9713-9B0D5C8C44CC}" type="pres">
      <dgm:prSet presAssocID="{2B1296D4-D70D-4827-8CD5-B392F0B68976}" presName="parTx" presStyleLbl="revTx" presStyleIdx="0" presStyleCnt="3">
        <dgm:presLayoutVars>
          <dgm:chMax val="0"/>
          <dgm:chPref val="0"/>
        </dgm:presLayoutVars>
      </dgm:prSet>
      <dgm:spPr/>
    </dgm:pt>
    <dgm:pt modelId="{F354B550-23C9-4AA8-A886-783F653E2668}" type="pres">
      <dgm:prSet presAssocID="{EB9AC29B-236C-4788-970D-249F57400E44}" presName="sibTrans" presStyleCnt="0"/>
      <dgm:spPr/>
    </dgm:pt>
    <dgm:pt modelId="{D557F7CA-D2B9-4657-9584-8A889E67B788}" type="pres">
      <dgm:prSet presAssocID="{0515B86C-62F6-4469-B613-B3107C70BE47}" presName="compNode" presStyleCnt="0"/>
      <dgm:spPr/>
    </dgm:pt>
    <dgm:pt modelId="{3838FF23-6535-48BD-B8CE-7F04862FDB97}" type="pres">
      <dgm:prSet presAssocID="{0515B86C-62F6-4469-B613-B3107C70BE47}" presName="bgRect" presStyleLbl="bgShp" presStyleIdx="1" presStyleCnt="3"/>
      <dgm:spPr/>
    </dgm:pt>
    <dgm:pt modelId="{C9718B6E-A3C3-42FC-A864-20242792B983}" type="pres">
      <dgm:prSet presAssocID="{0515B86C-62F6-4469-B613-B3107C70BE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EBF37CA-6406-47CB-A536-D3F233421A99}" type="pres">
      <dgm:prSet presAssocID="{0515B86C-62F6-4469-B613-B3107C70BE47}" presName="spaceRect" presStyleCnt="0"/>
      <dgm:spPr/>
    </dgm:pt>
    <dgm:pt modelId="{CB6E794D-FF49-4DBB-9781-ADE3B3B99C2C}" type="pres">
      <dgm:prSet presAssocID="{0515B86C-62F6-4469-B613-B3107C70BE47}" presName="parTx" presStyleLbl="revTx" presStyleIdx="1" presStyleCnt="3">
        <dgm:presLayoutVars>
          <dgm:chMax val="0"/>
          <dgm:chPref val="0"/>
        </dgm:presLayoutVars>
      </dgm:prSet>
      <dgm:spPr/>
    </dgm:pt>
    <dgm:pt modelId="{CF04DBAD-A55F-4E73-84FE-A65FC548D73F}" type="pres">
      <dgm:prSet presAssocID="{A8B787EE-4C46-458B-8AD1-C978BEB745BA}" presName="sibTrans" presStyleCnt="0"/>
      <dgm:spPr/>
    </dgm:pt>
    <dgm:pt modelId="{0A9B664B-E027-4868-A25A-3912A8102485}" type="pres">
      <dgm:prSet presAssocID="{ED5CE6E4-CE5A-4E4F-A3A7-6E5FBD6FC4BA}" presName="compNode" presStyleCnt="0"/>
      <dgm:spPr/>
    </dgm:pt>
    <dgm:pt modelId="{555D0213-1C35-4F73-A5BF-83844A09FC70}" type="pres">
      <dgm:prSet presAssocID="{ED5CE6E4-CE5A-4E4F-A3A7-6E5FBD6FC4BA}" presName="bgRect" presStyleLbl="bgShp" presStyleIdx="2" presStyleCnt="3"/>
      <dgm:spPr/>
    </dgm:pt>
    <dgm:pt modelId="{4344D095-D8BC-43B3-AEED-1BFFB66DA0F4}" type="pres">
      <dgm:prSet presAssocID="{ED5CE6E4-CE5A-4E4F-A3A7-6E5FBD6FC4B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B5E4EBE-1CE0-494B-BCBC-452C7B52283D}" type="pres">
      <dgm:prSet presAssocID="{ED5CE6E4-CE5A-4E4F-A3A7-6E5FBD6FC4BA}" presName="spaceRect" presStyleCnt="0"/>
      <dgm:spPr/>
    </dgm:pt>
    <dgm:pt modelId="{320C64F3-C00E-4D8F-B4A1-AC147961D0BA}" type="pres">
      <dgm:prSet presAssocID="{ED5CE6E4-CE5A-4E4F-A3A7-6E5FBD6FC4B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D162B61-451F-46B2-9B7C-DCFCC200BFD2}" srcId="{DAF64F18-D437-4E1C-B5A3-CF6F99C63647}" destId="{ED5CE6E4-CE5A-4E4F-A3A7-6E5FBD6FC4BA}" srcOrd="2" destOrd="0" parTransId="{2DBF203B-2090-47C6-A394-F9D6E8D34BC1}" sibTransId="{19A248D1-99F6-4722-91A7-46C4C46310AA}"/>
    <dgm:cxn modelId="{7A8B147C-DF57-47B4-A775-3542288A6619}" type="presOf" srcId="{0515B86C-62F6-4469-B613-B3107C70BE47}" destId="{CB6E794D-FF49-4DBB-9781-ADE3B3B99C2C}" srcOrd="0" destOrd="0" presId="urn:microsoft.com/office/officeart/2018/2/layout/IconVerticalSolidList"/>
    <dgm:cxn modelId="{2A6D9192-2D40-40AC-84E5-19EE52B1B10E}" type="presOf" srcId="{DAF64F18-D437-4E1C-B5A3-CF6F99C63647}" destId="{7804728B-16C0-497D-BBC8-CDEBC0CE9B60}" srcOrd="0" destOrd="0" presId="urn:microsoft.com/office/officeart/2018/2/layout/IconVerticalSolidList"/>
    <dgm:cxn modelId="{D95BABA2-6B9F-4CBF-89BF-5DE45AF17AE7}" type="presOf" srcId="{2B1296D4-D70D-4827-8CD5-B392F0B68976}" destId="{FB7877F8-434E-49D5-9713-9B0D5C8C44CC}" srcOrd="0" destOrd="0" presId="urn:microsoft.com/office/officeart/2018/2/layout/IconVerticalSolidList"/>
    <dgm:cxn modelId="{EE0811C3-35D8-4FCC-BA7F-001E524E76FB}" type="presOf" srcId="{ED5CE6E4-CE5A-4E4F-A3A7-6E5FBD6FC4BA}" destId="{320C64F3-C00E-4D8F-B4A1-AC147961D0BA}" srcOrd="0" destOrd="0" presId="urn:microsoft.com/office/officeart/2018/2/layout/IconVerticalSolidList"/>
    <dgm:cxn modelId="{A7D630CE-222E-4200-A82D-39FC7EA3641E}" srcId="{DAF64F18-D437-4E1C-B5A3-CF6F99C63647}" destId="{2B1296D4-D70D-4827-8CD5-B392F0B68976}" srcOrd="0" destOrd="0" parTransId="{E91467FC-8331-4316-B00F-4D8B2E066EE2}" sibTransId="{EB9AC29B-236C-4788-970D-249F57400E44}"/>
    <dgm:cxn modelId="{7F3671E0-0CA7-473E-875A-85C1D08ABD1F}" srcId="{DAF64F18-D437-4E1C-B5A3-CF6F99C63647}" destId="{0515B86C-62F6-4469-B613-B3107C70BE47}" srcOrd="1" destOrd="0" parTransId="{92B26FE9-322E-427A-8C83-DD4F38D7D19B}" sibTransId="{A8B787EE-4C46-458B-8AD1-C978BEB745BA}"/>
    <dgm:cxn modelId="{357A2D2D-41B7-4EBB-B318-669EE41B74E9}" type="presParOf" srcId="{7804728B-16C0-497D-BBC8-CDEBC0CE9B60}" destId="{6B800F12-C1B6-4346-B50E-0D98FED26671}" srcOrd="0" destOrd="0" presId="urn:microsoft.com/office/officeart/2018/2/layout/IconVerticalSolidList"/>
    <dgm:cxn modelId="{459CAB55-06D5-4C1F-B50D-EB81FCE06B21}" type="presParOf" srcId="{6B800F12-C1B6-4346-B50E-0D98FED26671}" destId="{3E49E38C-6F52-45C6-96C8-585F2F66FA40}" srcOrd="0" destOrd="0" presId="urn:microsoft.com/office/officeart/2018/2/layout/IconVerticalSolidList"/>
    <dgm:cxn modelId="{6FEDF5E8-514B-499F-84D2-63D20142BC99}" type="presParOf" srcId="{6B800F12-C1B6-4346-B50E-0D98FED26671}" destId="{4B23E23B-229F-4FD4-976C-1C9514BF746C}" srcOrd="1" destOrd="0" presId="urn:microsoft.com/office/officeart/2018/2/layout/IconVerticalSolidList"/>
    <dgm:cxn modelId="{2A967DFE-44F2-4615-B03C-E3DE0A28F962}" type="presParOf" srcId="{6B800F12-C1B6-4346-B50E-0D98FED26671}" destId="{F6466499-86E5-4006-A5DC-14FE123DDFED}" srcOrd="2" destOrd="0" presId="urn:microsoft.com/office/officeart/2018/2/layout/IconVerticalSolidList"/>
    <dgm:cxn modelId="{CE4D35E0-1ABD-44B6-8DA3-8113A03BD18C}" type="presParOf" srcId="{6B800F12-C1B6-4346-B50E-0D98FED26671}" destId="{FB7877F8-434E-49D5-9713-9B0D5C8C44CC}" srcOrd="3" destOrd="0" presId="urn:microsoft.com/office/officeart/2018/2/layout/IconVerticalSolidList"/>
    <dgm:cxn modelId="{DAA1FB6C-D3DB-4C79-8AA2-FACCB6FCCBF9}" type="presParOf" srcId="{7804728B-16C0-497D-BBC8-CDEBC0CE9B60}" destId="{F354B550-23C9-4AA8-A886-783F653E2668}" srcOrd="1" destOrd="0" presId="urn:microsoft.com/office/officeart/2018/2/layout/IconVerticalSolidList"/>
    <dgm:cxn modelId="{19BA0530-8CAF-4712-933E-20600DADD808}" type="presParOf" srcId="{7804728B-16C0-497D-BBC8-CDEBC0CE9B60}" destId="{D557F7CA-D2B9-4657-9584-8A889E67B788}" srcOrd="2" destOrd="0" presId="urn:microsoft.com/office/officeart/2018/2/layout/IconVerticalSolidList"/>
    <dgm:cxn modelId="{EF98187E-F9BF-457D-B2D1-2E068704DFF4}" type="presParOf" srcId="{D557F7CA-D2B9-4657-9584-8A889E67B788}" destId="{3838FF23-6535-48BD-B8CE-7F04862FDB97}" srcOrd="0" destOrd="0" presId="urn:microsoft.com/office/officeart/2018/2/layout/IconVerticalSolidList"/>
    <dgm:cxn modelId="{05B4B66A-FFD1-4876-A6BC-C1B87EB3137F}" type="presParOf" srcId="{D557F7CA-D2B9-4657-9584-8A889E67B788}" destId="{C9718B6E-A3C3-42FC-A864-20242792B983}" srcOrd="1" destOrd="0" presId="urn:microsoft.com/office/officeart/2018/2/layout/IconVerticalSolidList"/>
    <dgm:cxn modelId="{4A6B1FE5-0563-48B9-BC4D-9E66DB30C6C9}" type="presParOf" srcId="{D557F7CA-D2B9-4657-9584-8A889E67B788}" destId="{9EBF37CA-6406-47CB-A536-D3F233421A99}" srcOrd="2" destOrd="0" presId="urn:microsoft.com/office/officeart/2018/2/layout/IconVerticalSolidList"/>
    <dgm:cxn modelId="{89B9E027-4744-49FB-8109-E16E44A8001B}" type="presParOf" srcId="{D557F7CA-D2B9-4657-9584-8A889E67B788}" destId="{CB6E794D-FF49-4DBB-9781-ADE3B3B99C2C}" srcOrd="3" destOrd="0" presId="urn:microsoft.com/office/officeart/2018/2/layout/IconVerticalSolidList"/>
    <dgm:cxn modelId="{1CB3631D-98EE-45F8-9B9E-C3549A5A51A6}" type="presParOf" srcId="{7804728B-16C0-497D-BBC8-CDEBC0CE9B60}" destId="{CF04DBAD-A55F-4E73-84FE-A65FC548D73F}" srcOrd="3" destOrd="0" presId="urn:microsoft.com/office/officeart/2018/2/layout/IconVerticalSolidList"/>
    <dgm:cxn modelId="{DEDAAD2C-6ABD-4416-AA66-A3882B9D3B4B}" type="presParOf" srcId="{7804728B-16C0-497D-BBC8-CDEBC0CE9B60}" destId="{0A9B664B-E027-4868-A25A-3912A8102485}" srcOrd="4" destOrd="0" presId="urn:microsoft.com/office/officeart/2018/2/layout/IconVerticalSolidList"/>
    <dgm:cxn modelId="{7D14997B-0BC7-45FA-AF0F-5C4A79421E8E}" type="presParOf" srcId="{0A9B664B-E027-4868-A25A-3912A8102485}" destId="{555D0213-1C35-4F73-A5BF-83844A09FC70}" srcOrd="0" destOrd="0" presId="urn:microsoft.com/office/officeart/2018/2/layout/IconVerticalSolidList"/>
    <dgm:cxn modelId="{FBA043EE-5558-4A2A-9DD9-E0EC9FB583D7}" type="presParOf" srcId="{0A9B664B-E027-4868-A25A-3912A8102485}" destId="{4344D095-D8BC-43B3-AEED-1BFFB66DA0F4}" srcOrd="1" destOrd="0" presId="urn:microsoft.com/office/officeart/2018/2/layout/IconVerticalSolidList"/>
    <dgm:cxn modelId="{E9933A2F-88DE-484C-81BC-342A04A6BAC8}" type="presParOf" srcId="{0A9B664B-E027-4868-A25A-3912A8102485}" destId="{AB5E4EBE-1CE0-494B-BCBC-452C7B52283D}" srcOrd="2" destOrd="0" presId="urn:microsoft.com/office/officeart/2018/2/layout/IconVerticalSolidList"/>
    <dgm:cxn modelId="{739B918B-AB28-47D5-8E0B-4C02416DA289}" type="presParOf" srcId="{0A9B664B-E027-4868-A25A-3912A8102485}" destId="{320C64F3-C00E-4D8F-B4A1-AC147961D0B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Piloting</a:t>
          </a:r>
          <a:r>
            <a:rPr lang="es-ES" sz="2400" dirty="0"/>
            <a:t> plan</a:t>
          </a:r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8"/>
      <dgm:spPr/>
    </dgm:pt>
    <dgm:pt modelId="{C4A533E3-7224-423A-9AC9-FDA426284205}" type="pres">
      <dgm:prSet presAssocID="{7D71E3F5-2027-4749-9F49-DE285C6A769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8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8"/>
      <dgm:spPr/>
    </dgm:pt>
    <dgm:pt modelId="{94DE3EF5-7895-43C6-885A-3A72928D3B86}" type="pres">
      <dgm:prSet presAssocID="{9D39821C-CDD3-4B19-BF29-F19C58A1BA89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8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8"/>
      <dgm:spPr/>
    </dgm:pt>
    <dgm:pt modelId="{72A7AE68-6B5D-495C-94B9-80F7DDDAF6E5}" type="pres">
      <dgm:prSet presAssocID="{44A510E2-298C-4277-AA69-A675903C5FF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8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8"/>
      <dgm:spPr/>
    </dgm:pt>
    <dgm:pt modelId="{2EE1BD56-3767-4605-8CD0-48453BB2094B}" type="pres">
      <dgm:prSet presAssocID="{B1080C5C-4D83-4C81-9DD6-04CD4D54871E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8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4" presStyleCnt="8"/>
      <dgm:spPr/>
    </dgm:pt>
    <dgm:pt modelId="{9C5E21DE-0560-48BA-97FA-3FDCCEA65850}" type="pres">
      <dgm:prSet presAssocID="{FCDB1593-13E0-4B60-AEA5-DA5AC5AE9821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4" presStyleCnt="8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5" presStyleCnt="8"/>
      <dgm:spPr/>
    </dgm:pt>
    <dgm:pt modelId="{4202C684-E266-4A85-85EA-304A1AAFF6D1}" type="pres">
      <dgm:prSet presAssocID="{349428EE-5D12-4835-8B27-04708DA2DBF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5" presStyleCnt="8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6" presStyleCnt="8"/>
      <dgm:spPr/>
    </dgm:pt>
    <dgm:pt modelId="{A63B7F35-4B34-4158-AB4D-5BB1CB58C7A2}" type="pres">
      <dgm:prSet presAssocID="{9B9AF4C5-D9AC-4AD3-963F-9DAE755AE47D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6" presStyleCnt="8">
        <dgm:presLayoutVars>
          <dgm:chMax val="0"/>
          <dgm:chPref val="0"/>
        </dgm:presLayoutVars>
      </dgm:prSet>
      <dgm:spPr/>
    </dgm:pt>
    <dgm:pt modelId="{D2D09F88-ECFD-41F7-ABAC-D0BC1DB5EE83}" type="pres">
      <dgm:prSet presAssocID="{04FA16F6-CCE8-4665-A919-1EE982CBB458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7" presStyleCnt="8"/>
      <dgm:spPr/>
    </dgm:pt>
    <dgm:pt modelId="{9E47A018-70DD-4556-A30F-71D678A0B5C6}" type="pres">
      <dgm:prSet presAssocID="{2B95C356-933B-49A9-A180-1C3DD45E93D2}" presName="iconRect" presStyleLbl="node1" presStyleIdx="7" presStyleCnt="8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D9E65D04-554F-4B67-8759-2EF38EA584B5}" srcId="{6AD48AE2-0E04-4F0D-8119-0C2E75A12CB4}" destId="{2B95C356-933B-49A9-A180-1C3DD45E93D2}" srcOrd="7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08CF5B43-BF62-48F7-934C-A6BAAB2F36BD}" srcId="{6AD48AE2-0E04-4F0D-8119-0C2E75A12CB4}" destId="{9B9AF4C5-D9AC-4AD3-963F-9DAE755AE47D}" srcOrd="6" destOrd="0" parTransId="{8CD22F7D-469B-4F62-93EF-28959A028B6D}" sibTransId="{04FA16F6-CCE8-4665-A919-1EE982CBB458}"/>
    <dgm:cxn modelId="{AF009193-AAC4-4675-9280-CA9503DE2B82}" srcId="{6AD48AE2-0E04-4F0D-8119-0C2E75A12CB4}" destId="{349428EE-5D12-4835-8B27-04708DA2DBF2}" srcOrd="5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F2E04AA8-4845-4F52-A6D0-0DC92721C9F3}" type="presOf" srcId="{9B9AF4C5-D9AC-4AD3-963F-9DAE755AE47D}" destId="{42F2C25C-093D-433D-BEB7-82ECB1CB7488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4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54D64547-68F2-4D75-B679-127736C4ADCD}" type="presParOf" srcId="{8D5F4D9D-0AF0-4DFD-B88D-14426912A5C1}" destId="{88F8FAB5-8871-4842-9217-4D034E9E1404}" srcOrd="2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3" destOrd="0" presId="urn:microsoft.com/office/officeart/2018/2/layout/IconVerticalSolidList"/>
    <dgm:cxn modelId="{02031471-A48F-48BD-A9AC-D21D43744C8C}" type="presParOf" srcId="{8D5F4D9D-0AF0-4DFD-B88D-14426912A5C1}" destId="{9BA41D81-CDF8-43F4-9942-BB65E1A4932D}" srcOrd="4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5" destOrd="0" presId="urn:microsoft.com/office/officeart/2018/2/layout/IconVerticalSolidList"/>
    <dgm:cxn modelId="{AA675E1A-C236-48A4-8514-EC904F916BC1}" type="presParOf" srcId="{8D5F4D9D-0AF0-4DFD-B88D-14426912A5C1}" destId="{9DB76F92-61EA-42D3-9D60-F580786EB92D}" srcOrd="6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7" destOrd="0" presId="urn:microsoft.com/office/officeart/2018/2/layout/IconVerticalSolidList"/>
    <dgm:cxn modelId="{F1B8F1AE-8182-4B73-A24E-D4CAA00FB78E}" type="presParOf" srcId="{8D5F4D9D-0AF0-4DFD-B88D-14426912A5C1}" destId="{B561EA69-6992-4C8D-BC4B-CFA50452E9F5}" srcOrd="8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9" destOrd="0" presId="urn:microsoft.com/office/officeart/2018/2/layout/IconVerticalSolidList"/>
    <dgm:cxn modelId="{49A56AC5-C298-40FF-B724-9BF43B9BA5F5}" type="presParOf" srcId="{8D5F4D9D-0AF0-4DFD-B88D-14426912A5C1}" destId="{4DDBF2DD-E53F-4900-81C9-B05F1F7089D6}" srcOrd="10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1" destOrd="0" presId="urn:microsoft.com/office/officeart/2018/2/layout/IconVerticalSolidList"/>
    <dgm:cxn modelId="{0534387B-A58D-407B-A20B-ED1AE7954EC2}" type="presParOf" srcId="{8D5F4D9D-0AF0-4DFD-B88D-14426912A5C1}" destId="{20237B45-E75C-4D9E-890A-5B0799BDB6A4}" srcOrd="12" destOrd="0" presId="urn:microsoft.com/office/officeart/2018/2/layout/IconVerticalSolidList"/>
    <dgm:cxn modelId="{C5DDF7D7-5EED-4BCF-AECD-6881F2FF08DF}" type="presParOf" srcId="{20237B45-E75C-4D9E-890A-5B0799BDB6A4}" destId="{094DB750-5F35-439C-BAAA-B13B39161EC4}" srcOrd="0" destOrd="0" presId="urn:microsoft.com/office/officeart/2018/2/layout/IconVerticalSolidList"/>
    <dgm:cxn modelId="{CE5CE50C-F386-4D89-B39A-F086847A0E9B}" type="presParOf" srcId="{20237B45-E75C-4D9E-890A-5B0799BDB6A4}" destId="{A63B7F35-4B34-4158-AB4D-5BB1CB58C7A2}" srcOrd="1" destOrd="0" presId="urn:microsoft.com/office/officeart/2018/2/layout/IconVerticalSolidList"/>
    <dgm:cxn modelId="{B55BB249-51B6-4159-8012-81F7F1F889BF}" type="presParOf" srcId="{20237B45-E75C-4D9E-890A-5B0799BDB6A4}" destId="{309B22BA-94E7-47E0-8716-5339647C2D76}" srcOrd="2" destOrd="0" presId="urn:microsoft.com/office/officeart/2018/2/layout/IconVerticalSolidList"/>
    <dgm:cxn modelId="{5191FBB6-BB62-4E3B-9F2A-9F0050028852}" type="presParOf" srcId="{20237B45-E75C-4D9E-890A-5B0799BDB6A4}" destId="{42F2C25C-093D-433D-BEB7-82ECB1CB7488}" srcOrd="3" destOrd="0" presId="urn:microsoft.com/office/officeart/2018/2/layout/IconVerticalSolidList"/>
    <dgm:cxn modelId="{ED28FD42-B472-423C-8CB6-59E3EF5154DC}" type="presParOf" srcId="{8D5F4D9D-0AF0-4DFD-B88D-14426912A5C1}" destId="{D2D09F88-ECFD-41F7-ABAC-D0BC1DB5EE83}" srcOrd="13" destOrd="0" presId="urn:microsoft.com/office/officeart/2018/2/layout/IconVerticalSolidList"/>
    <dgm:cxn modelId="{25ADEF3B-A9EC-4959-B536-F732C8745AFD}" type="presParOf" srcId="{8D5F4D9D-0AF0-4DFD-B88D-14426912A5C1}" destId="{FD97F7AB-F343-4BBB-A22E-3504492DE388}" srcOrd="14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567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44298" y="107897"/>
          <a:ext cx="262361" cy="262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550959" y="56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550959" y="567"/>
        <a:ext cx="9628090" cy="477021"/>
      </dsp:txXfrm>
    </dsp:sp>
    <dsp:sp modelId="{6778207B-2338-49AA-B3AB-05EEA65D9488}">
      <dsp:nvSpPr>
        <dsp:cNvPr id="0" name=""/>
        <dsp:cNvSpPr/>
      </dsp:nvSpPr>
      <dsp:spPr>
        <a:xfrm>
          <a:off x="0" y="596844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44298" y="704174"/>
          <a:ext cx="262361" cy="262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550959" y="596844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550959" y="596844"/>
        <a:ext cx="9628090" cy="477021"/>
      </dsp:txXfrm>
    </dsp:sp>
    <dsp:sp modelId="{D6063AC8-1824-46A6-9F3A-354B95BFD657}">
      <dsp:nvSpPr>
        <dsp:cNvPr id="0" name=""/>
        <dsp:cNvSpPr/>
      </dsp:nvSpPr>
      <dsp:spPr>
        <a:xfrm>
          <a:off x="0" y="1193120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44298" y="1300450"/>
          <a:ext cx="262361" cy="262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550959" y="119312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550959" y="1193120"/>
        <a:ext cx="9628090" cy="477021"/>
      </dsp:txXfrm>
    </dsp:sp>
    <dsp:sp modelId="{48942088-4003-48A6-9410-91EEB1B380AF}">
      <dsp:nvSpPr>
        <dsp:cNvPr id="0" name=""/>
        <dsp:cNvSpPr/>
      </dsp:nvSpPr>
      <dsp:spPr>
        <a:xfrm>
          <a:off x="0" y="1789397"/>
          <a:ext cx="10179050" cy="4770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44298" y="1896726"/>
          <a:ext cx="262361" cy="262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550959" y="178939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550959" y="1789397"/>
        <a:ext cx="9628090" cy="477021"/>
      </dsp:txXfrm>
    </dsp:sp>
    <dsp:sp modelId="{FD00C6CE-421A-45E0-96F5-EFAF73165011}">
      <dsp:nvSpPr>
        <dsp:cNvPr id="0" name=""/>
        <dsp:cNvSpPr/>
      </dsp:nvSpPr>
      <dsp:spPr>
        <a:xfrm>
          <a:off x="0" y="2385673"/>
          <a:ext cx="10179050" cy="47702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44298" y="2493003"/>
          <a:ext cx="262361" cy="262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550959" y="2385673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550959" y="2385673"/>
        <a:ext cx="9628090" cy="477021"/>
      </dsp:txXfrm>
    </dsp:sp>
    <dsp:sp modelId="{90EAB018-5F6E-4367-BAA6-6171B10E6CDB}">
      <dsp:nvSpPr>
        <dsp:cNvPr id="0" name=""/>
        <dsp:cNvSpPr/>
      </dsp:nvSpPr>
      <dsp:spPr>
        <a:xfrm>
          <a:off x="0" y="2981950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44298" y="3089279"/>
          <a:ext cx="262361" cy="262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550959" y="298195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550959" y="2981950"/>
        <a:ext cx="9628090" cy="477021"/>
      </dsp:txXfrm>
    </dsp:sp>
    <dsp:sp modelId="{094DB750-5F35-439C-BAAA-B13B39161EC4}">
      <dsp:nvSpPr>
        <dsp:cNvPr id="0" name=""/>
        <dsp:cNvSpPr/>
      </dsp:nvSpPr>
      <dsp:spPr>
        <a:xfrm>
          <a:off x="0" y="3578226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44298" y="3685556"/>
          <a:ext cx="262361" cy="26236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550959" y="3578226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Piloting</a:t>
          </a:r>
          <a:r>
            <a:rPr lang="es-ES" sz="2400" kern="1200" dirty="0"/>
            <a:t> plan</a:t>
          </a:r>
        </a:p>
      </dsp:txBody>
      <dsp:txXfrm>
        <a:off x="550959" y="3578226"/>
        <a:ext cx="9628090" cy="477021"/>
      </dsp:txXfrm>
    </dsp:sp>
    <dsp:sp modelId="{ACBE00EF-D8EE-4877-ADA5-F62F75612215}">
      <dsp:nvSpPr>
        <dsp:cNvPr id="0" name=""/>
        <dsp:cNvSpPr/>
      </dsp:nvSpPr>
      <dsp:spPr>
        <a:xfrm>
          <a:off x="0" y="4174502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44298" y="4281832"/>
          <a:ext cx="262361" cy="262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550959" y="4174502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550959" y="4174502"/>
        <a:ext cx="9628090" cy="4770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AD454C-78E2-49CF-B8C9-3C677B313EDD}">
      <dsp:nvSpPr>
        <dsp:cNvPr id="0" name=""/>
        <dsp:cNvSpPr/>
      </dsp:nvSpPr>
      <dsp:spPr>
        <a:xfrm>
          <a:off x="0" y="438"/>
          <a:ext cx="10179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7946F-F61D-4EC8-B25D-B009874EE37F}">
      <dsp:nvSpPr>
        <dsp:cNvPr id="0" name=""/>
        <dsp:cNvSpPr/>
      </dsp:nvSpPr>
      <dsp:spPr>
        <a:xfrm>
          <a:off x="0" y="438"/>
          <a:ext cx="10179050" cy="7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/>
            <a:t>3 </a:t>
          </a:r>
          <a:r>
            <a:rPr lang="en-GB" sz="3400" b="1" kern="1200"/>
            <a:t>warning</a:t>
          </a:r>
          <a:r>
            <a:rPr lang="en-GB" sz="3400" kern="1200"/>
            <a:t> system</a:t>
          </a:r>
          <a:endParaRPr lang="en-US" sz="3400" kern="1200"/>
        </a:p>
      </dsp:txBody>
      <dsp:txXfrm>
        <a:off x="0" y="438"/>
        <a:ext cx="10179050" cy="718644"/>
      </dsp:txXfrm>
    </dsp:sp>
    <dsp:sp modelId="{C7487A45-79FD-4D49-BB22-8E0B218D9F58}">
      <dsp:nvSpPr>
        <dsp:cNvPr id="0" name=""/>
        <dsp:cNvSpPr/>
      </dsp:nvSpPr>
      <dsp:spPr>
        <a:xfrm>
          <a:off x="0" y="719083"/>
          <a:ext cx="10179050" cy="0"/>
        </a:xfrm>
        <a:prstGeom prst="line">
          <a:avLst/>
        </a:prstGeom>
        <a:solidFill>
          <a:schemeClr val="accent2">
            <a:hueOff val="-1899524"/>
            <a:satOff val="4207"/>
            <a:lumOff val="5784"/>
            <a:alphaOff val="0"/>
          </a:schemeClr>
        </a:solidFill>
        <a:ln w="12700" cap="flat" cmpd="sng" algn="in">
          <a:solidFill>
            <a:schemeClr val="accent2">
              <a:hueOff val="-1899524"/>
              <a:satOff val="4207"/>
              <a:lumOff val="5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1AEB4F-C5BD-48C3-84DF-8E5AAEC19163}">
      <dsp:nvSpPr>
        <dsp:cNvPr id="0" name=""/>
        <dsp:cNvSpPr/>
      </dsp:nvSpPr>
      <dsp:spPr>
        <a:xfrm>
          <a:off x="0" y="719083"/>
          <a:ext cx="10179050" cy="7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/>
            <a:t>Expulsion</a:t>
          </a:r>
          <a:r>
            <a:rPr lang="en-GB" sz="3400" kern="1200"/>
            <a:t> at the 3rd warning</a:t>
          </a:r>
          <a:endParaRPr lang="en-US" sz="3400" kern="1200"/>
        </a:p>
      </dsp:txBody>
      <dsp:txXfrm>
        <a:off x="0" y="719083"/>
        <a:ext cx="10179050" cy="718644"/>
      </dsp:txXfrm>
    </dsp:sp>
    <dsp:sp modelId="{C074CD6E-5729-4AE7-858E-46AD61E27698}">
      <dsp:nvSpPr>
        <dsp:cNvPr id="0" name=""/>
        <dsp:cNvSpPr/>
      </dsp:nvSpPr>
      <dsp:spPr>
        <a:xfrm>
          <a:off x="0" y="1437727"/>
          <a:ext cx="10179050" cy="0"/>
        </a:xfrm>
        <a:prstGeom prst="line">
          <a:avLst/>
        </a:prstGeom>
        <a:solidFill>
          <a:schemeClr val="accent2">
            <a:hueOff val="-3799047"/>
            <a:satOff val="8413"/>
            <a:lumOff val="11568"/>
            <a:alphaOff val="0"/>
          </a:schemeClr>
        </a:solidFill>
        <a:ln w="12700" cap="flat" cmpd="sng" algn="in">
          <a:solidFill>
            <a:schemeClr val="accent2">
              <a:hueOff val="-3799047"/>
              <a:satOff val="8413"/>
              <a:lumOff val="115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2CF51C-7A08-42F0-A8D3-BD3C94DB14D0}">
      <dsp:nvSpPr>
        <dsp:cNvPr id="0" name=""/>
        <dsp:cNvSpPr/>
      </dsp:nvSpPr>
      <dsp:spPr>
        <a:xfrm>
          <a:off x="0" y="1437727"/>
          <a:ext cx="10179050" cy="7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/>
            <a:t>Automatic</a:t>
          </a:r>
          <a:r>
            <a:rPr lang="en-GB" sz="3400" kern="1200"/>
            <a:t> warning for incompletion</a:t>
          </a:r>
          <a:endParaRPr lang="en-US" sz="3400" kern="1200"/>
        </a:p>
      </dsp:txBody>
      <dsp:txXfrm>
        <a:off x="0" y="1437727"/>
        <a:ext cx="10179050" cy="718644"/>
      </dsp:txXfrm>
    </dsp:sp>
    <dsp:sp modelId="{165E978D-E80E-4AFE-8AF7-EE4092C4DDAF}">
      <dsp:nvSpPr>
        <dsp:cNvPr id="0" name=""/>
        <dsp:cNvSpPr/>
      </dsp:nvSpPr>
      <dsp:spPr>
        <a:xfrm>
          <a:off x="0" y="2156372"/>
          <a:ext cx="10179050" cy="0"/>
        </a:xfrm>
        <a:prstGeom prst="line">
          <a:avLst/>
        </a:prstGeom>
        <a:solidFill>
          <a:schemeClr val="accent2">
            <a:hueOff val="-5698571"/>
            <a:satOff val="12620"/>
            <a:lumOff val="17353"/>
            <a:alphaOff val="0"/>
          </a:schemeClr>
        </a:solidFill>
        <a:ln w="12700" cap="flat" cmpd="sng" algn="in">
          <a:solidFill>
            <a:schemeClr val="accent2">
              <a:hueOff val="-5698571"/>
              <a:satOff val="12620"/>
              <a:lumOff val="17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A36F0-3640-4736-8550-A3EB36574182}">
      <dsp:nvSpPr>
        <dsp:cNvPr id="0" name=""/>
        <dsp:cNvSpPr/>
      </dsp:nvSpPr>
      <dsp:spPr>
        <a:xfrm>
          <a:off x="0" y="2156372"/>
          <a:ext cx="10179050" cy="7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/>
            <a:t>Proposed</a:t>
          </a:r>
          <a:r>
            <a:rPr lang="en-GB" sz="3400" kern="1200"/>
            <a:t> warning (voting)</a:t>
          </a:r>
          <a:endParaRPr lang="en-US" sz="3400" kern="1200"/>
        </a:p>
      </dsp:txBody>
      <dsp:txXfrm>
        <a:off x="0" y="2156372"/>
        <a:ext cx="10179050" cy="718644"/>
      </dsp:txXfrm>
    </dsp:sp>
    <dsp:sp modelId="{78A5515B-BAE4-42A9-85BB-D5404883F111}">
      <dsp:nvSpPr>
        <dsp:cNvPr id="0" name=""/>
        <dsp:cNvSpPr/>
      </dsp:nvSpPr>
      <dsp:spPr>
        <a:xfrm>
          <a:off x="0" y="2875016"/>
          <a:ext cx="10179050" cy="0"/>
        </a:xfrm>
        <a:prstGeom prst="line">
          <a:avLst/>
        </a:prstGeom>
        <a:solidFill>
          <a:schemeClr val="accent2">
            <a:hueOff val="-7598094"/>
            <a:satOff val="16827"/>
            <a:lumOff val="23137"/>
            <a:alphaOff val="0"/>
          </a:schemeClr>
        </a:solidFill>
        <a:ln w="12700" cap="flat" cmpd="sng" algn="in">
          <a:solidFill>
            <a:schemeClr val="accent2">
              <a:hueOff val="-7598094"/>
              <a:satOff val="16827"/>
              <a:lumOff val="2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12C18-8248-4F6D-B490-A09AF2198546}">
      <dsp:nvSpPr>
        <dsp:cNvPr id="0" name=""/>
        <dsp:cNvSpPr/>
      </dsp:nvSpPr>
      <dsp:spPr>
        <a:xfrm>
          <a:off x="0" y="2875016"/>
          <a:ext cx="10179050" cy="7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/>
            <a:t>Pardoning </a:t>
          </a:r>
          <a:r>
            <a:rPr lang="en-GB" sz="3400" kern="1200"/>
            <a:t>of warning on sprint without incidents</a:t>
          </a:r>
          <a:endParaRPr lang="en-US" sz="3400" kern="1200"/>
        </a:p>
      </dsp:txBody>
      <dsp:txXfrm>
        <a:off x="0" y="2875016"/>
        <a:ext cx="10179050" cy="71864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567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44298" y="107897"/>
          <a:ext cx="262361" cy="262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550959" y="56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550959" y="567"/>
        <a:ext cx="9628090" cy="477021"/>
      </dsp:txXfrm>
    </dsp:sp>
    <dsp:sp modelId="{6778207B-2338-49AA-B3AB-05EEA65D9488}">
      <dsp:nvSpPr>
        <dsp:cNvPr id="0" name=""/>
        <dsp:cNvSpPr/>
      </dsp:nvSpPr>
      <dsp:spPr>
        <a:xfrm>
          <a:off x="0" y="596844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44298" y="704174"/>
          <a:ext cx="262361" cy="262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550959" y="596844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550959" y="596844"/>
        <a:ext cx="9628090" cy="477021"/>
      </dsp:txXfrm>
    </dsp:sp>
    <dsp:sp modelId="{D6063AC8-1824-46A6-9F3A-354B95BFD657}">
      <dsp:nvSpPr>
        <dsp:cNvPr id="0" name=""/>
        <dsp:cNvSpPr/>
      </dsp:nvSpPr>
      <dsp:spPr>
        <a:xfrm>
          <a:off x="0" y="1193120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44298" y="1300450"/>
          <a:ext cx="262361" cy="262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550959" y="119312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550959" y="1193120"/>
        <a:ext cx="9628090" cy="477021"/>
      </dsp:txXfrm>
    </dsp:sp>
    <dsp:sp modelId="{48942088-4003-48A6-9410-91EEB1B380AF}">
      <dsp:nvSpPr>
        <dsp:cNvPr id="0" name=""/>
        <dsp:cNvSpPr/>
      </dsp:nvSpPr>
      <dsp:spPr>
        <a:xfrm>
          <a:off x="0" y="1789397"/>
          <a:ext cx="10179050" cy="4770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44298" y="1896726"/>
          <a:ext cx="262361" cy="262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550959" y="178939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550959" y="1789397"/>
        <a:ext cx="9628090" cy="477021"/>
      </dsp:txXfrm>
    </dsp:sp>
    <dsp:sp modelId="{FD00C6CE-421A-45E0-96F5-EFAF73165011}">
      <dsp:nvSpPr>
        <dsp:cNvPr id="0" name=""/>
        <dsp:cNvSpPr/>
      </dsp:nvSpPr>
      <dsp:spPr>
        <a:xfrm>
          <a:off x="0" y="2385673"/>
          <a:ext cx="10179050" cy="47702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44298" y="2493003"/>
          <a:ext cx="262361" cy="262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550959" y="2385673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550959" y="2385673"/>
        <a:ext cx="9628090" cy="477021"/>
      </dsp:txXfrm>
    </dsp:sp>
    <dsp:sp modelId="{90EAB018-5F6E-4367-BAA6-6171B10E6CDB}">
      <dsp:nvSpPr>
        <dsp:cNvPr id="0" name=""/>
        <dsp:cNvSpPr/>
      </dsp:nvSpPr>
      <dsp:spPr>
        <a:xfrm>
          <a:off x="0" y="2981950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44298" y="3089279"/>
          <a:ext cx="262361" cy="262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550959" y="298195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550959" y="2981950"/>
        <a:ext cx="9628090" cy="477021"/>
      </dsp:txXfrm>
    </dsp:sp>
    <dsp:sp modelId="{094DB750-5F35-439C-BAAA-B13B39161EC4}">
      <dsp:nvSpPr>
        <dsp:cNvPr id="0" name=""/>
        <dsp:cNvSpPr/>
      </dsp:nvSpPr>
      <dsp:spPr>
        <a:xfrm>
          <a:off x="0" y="3578226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44298" y="3685556"/>
          <a:ext cx="262361" cy="26236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550959" y="3578226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Piloting</a:t>
          </a:r>
          <a:r>
            <a:rPr lang="es-ES" sz="2400" kern="1200" dirty="0"/>
            <a:t> plan</a:t>
          </a:r>
        </a:p>
      </dsp:txBody>
      <dsp:txXfrm>
        <a:off x="550959" y="3578226"/>
        <a:ext cx="9628090" cy="477021"/>
      </dsp:txXfrm>
    </dsp:sp>
    <dsp:sp modelId="{ACBE00EF-D8EE-4877-ADA5-F62F75612215}">
      <dsp:nvSpPr>
        <dsp:cNvPr id="0" name=""/>
        <dsp:cNvSpPr/>
      </dsp:nvSpPr>
      <dsp:spPr>
        <a:xfrm>
          <a:off x="0" y="4174502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44298" y="4281832"/>
          <a:ext cx="262361" cy="262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550959" y="4174502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550959" y="4174502"/>
        <a:ext cx="9628090" cy="47702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567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44298" y="107897"/>
          <a:ext cx="262361" cy="262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550959" y="56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550959" y="567"/>
        <a:ext cx="9628090" cy="477021"/>
      </dsp:txXfrm>
    </dsp:sp>
    <dsp:sp modelId="{6778207B-2338-49AA-B3AB-05EEA65D9488}">
      <dsp:nvSpPr>
        <dsp:cNvPr id="0" name=""/>
        <dsp:cNvSpPr/>
      </dsp:nvSpPr>
      <dsp:spPr>
        <a:xfrm>
          <a:off x="0" y="596844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44298" y="704174"/>
          <a:ext cx="262361" cy="262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550959" y="596844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550959" y="596844"/>
        <a:ext cx="9628090" cy="477021"/>
      </dsp:txXfrm>
    </dsp:sp>
    <dsp:sp modelId="{D6063AC8-1824-46A6-9F3A-354B95BFD657}">
      <dsp:nvSpPr>
        <dsp:cNvPr id="0" name=""/>
        <dsp:cNvSpPr/>
      </dsp:nvSpPr>
      <dsp:spPr>
        <a:xfrm>
          <a:off x="0" y="1193120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44298" y="1300450"/>
          <a:ext cx="262361" cy="262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550959" y="119312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550959" y="1193120"/>
        <a:ext cx="9628090" cy="477021"/>
      </dsp:txXfrm>
    </dsp:sp>
    <dsp:sp modelId="{48942088-4003-48A6-9410-91EEB1B380AF}">
      <dsp:nvSpPr>
        <dsp:cNvPr id="0" name=""/>
        <dsp:cNvSpPr/>
      </dsp:nvSpPr>
      <dsp:spPr>
        <a:xfrm>
          <a:off x="0" y="1789397"/>
          <a:ext cx="10179050" cy="4770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44298" y="1896726"/>
          <a:ext cx="262361" cy="262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550959" y="178939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550959" y="1789397"/>
        <a:ext cx="9628090" cy="477021"/>
      </dsp:txXfrm>
    </dsp:sp>
    <dsp:sp modelId="{FD00C6CE-421A-45E0-96F5-EFAF73165011}">
      <dsp:nvSpPr>
        <dsp:cNvPr id="0" name=""/>
        <dsp:cNvSpPr/>
      </dsp:nvSpPr>
      <dsp:spPr>
        <a:xfrm>
          <a:off x="0" y="2385673"/>
          <a:ext cx="10179050" cy="47702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44298" y="2493003"/>
          <a:ext cx="262361" cy="262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550959" y="2385673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550959" y="2385673"/>
        <a:ext cx="9628090" cy="477021"/>
      </dsp:txXfrm>
    </dsp:sp>
    <dsp:sp modelId="{90EAB018-5F6E-4367-BAA6-6171B10E6CDB}">
      <dsp:nvSpPr>
        <dsp:cNvPr id="0" name=""/>
        <dsp:cNvSpPr/>
      </dsp:nvSpPr>
      <dsp:spPr>
        <a:xfrm>
          <a:off x="0" y="2981950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44298" y="3089279"/>
          <a:ext cx="262361" cy="262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550959" y="298195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550959" y="2981950"/>
        <a:ext cx="9628090" cy="477021"/>
      </dsp:txXfrm>
    </dsp:sp>
    <dsp:sp modelId="{094DB750-5F35-439C-BAAA-B13B39161EC4}">
      <dsp:nvSpPr>
        <dsp:cNvPr id="0" name=""/>
        <dsp:cNvSpPr/>
      </dsp:nvSpPr>
      <dsp:spPr>
        <a:xfrm>
          <a:off x="0" y="3578226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44298" y="3685556"/>
          <a:ext cx="262361" cy="26236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550959" y="3578226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Piloting</a:t>
          </a:r>
          <a:r>
            <a:rPr lang="es-ES" sz="2400" kern="1200" dirty="0"/>
            <a:t> plan</a:t>
          </a:r>
        </a:p>
      </dsp:txBody>
      <dsp:txXfrm>
        <a:off x="550959" y="3578226"/>
        <a:ext cx="9628090" cy="477021"/>
      </dsp:txXfrm>
    </dsp:sp>
    <dsp:sp modelId="{ACBE00EF-D8EE-4877-ADA5-F62F75612215}">
      <dsp:nvSpPr>
        <dsp:cNvPr id="0" name=""/>
        <dsp:cNvSpPr/>
      </dsp:nvSpPr>
      <dsp:spPr>
        <a:xfrm>
          <a:off x="0" y="4174502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44298" y="4281832"/>
          <a:ext cx="262361" cy="262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550959" y="4174502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550959" y="4174502"/>
        <a:ext cx="9628090" cy="47702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567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44298" y="107897"/>
          <a:ext cx="262361" cy="262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550959" y="56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550959" y="567"/>
        <a:ext cx="9628090" cy="477021"/>
      </dsp:txXfrm>
    </dsp:sp>
    <dsp:sp modelId="{6778207B-2338-49AA-B3AB-05EEA65D9488}">
      <dsp:nvSpPr>
        <dsp:cNvPr id="0" name=""/>
        <dsp:cNvSpPr/>
      </dsp:nvSpPr>
      <dsp:spPr>
        <a:xfrm>
          <a:off x="0" y="596844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44298" y="704174"/>
          <a:ext cx="262361" cy="262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550959" y="596844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550959" y="596844"/>
        <a:ext cx="9628090" cy="477021"/>
      </dsp:txXfrm>
    </dsp:sp>
    <dsp:sp modelId="{D6063AC8-1824-46A6-9F3A-354B95BFD657}">
      <dsp:nvSpPr>
        <dsp:cNvPr id="0" name=""/>
        <dsp:cNvSpPr/>
      </dsp:nvSpPr>
      <dsp:spPr>
        <a:xfrm>
          <a:off x="0" y="1193120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44298" y="1300450"/>
          <a:ext cx="262361" cy="262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550959" y="119312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550959" y="1193120"/>
        <a:ext cx="9628090" cy="477021"/>
      </dsp:txXfrm>
    </dsp:sp>
    <dsp:sp modelId="{48942088-4003-48A6-9410-91EEB1B380AF}">
      <dsp:nvSpPr>
        <dsp:cNvPr id="0" name=""/>
        <dsp:cNvSpPr/>
      </dsp:nvSpPr>
      <dsp:spPr>
        <a:xfrm>
          <a:off x="0" y="1789397"/>
          <a:ext cx="10179050" cy="4770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44298" y="1896726"/>
          <a:ext cx="262361" cy="262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550959" y="178939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550959" y="1789397"/>
        <a:ext cx="9628090" cy="477021"/>
      </dsp:txXfrm>
    </dsp:sp>
    <dsp:sp modelId="{FD00C6CE-421A-45E0-96F5-EFAF73165011}">
      <dsp:nvSpPr>
        <dsp:cNvPr id="0" name=""/>
        <dsp:cNvSpPr/>
      </dsp:nvSpPr>
      <dsp:spPr>
        <a:xfrm>
          <a:off x="0" y="2385673"/>
          <a:ext cx="10179050" cy="47702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44298" y="2493003"/>
          <a:ext cx="262361" cy="262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550959" y="2385673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550959" y="2385673"/>
        <a:ext cx="9628090" cy="477021"/>
      </dsp:txXfrm>
    </dsp:sp>
    <dsp:sp modelId="{90EAB018-5F6E-4367-BAA6-6171B10E6CDB}">
      <dsp:nvSpPr>
        <dsp:cNvPr id="0" name=""/>
        <dsp:cNvSpPr/>
      </dsp:nvSpPr>
      <dsp:spPr>
        <a:xfrm>
          <a:off x="0" y="2981950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44298" y="3089279"/>
          <a:ext cx="262361" cy="262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550959" y="298195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550959" y="2981950"/>
        <a:ext cx="9628090" cy="477021"/>
      </dsp:txXfrm>
    </dsp:sp>
    <dsp:sp modelId="{094DB750-5F35-439C-BAAA-B13B39161EC4}">
      <dsp:nvSpPr>
        <dsp:cNvPr id="0" name=""/>
        <dsp:cNvSpPr/>
      </dsp:nvSpPr>
      <dsp:spPr>
        <a:xfrm>
          <a:off x="0" y="3578226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44298" y="3685556"/>
          <a:ext cx="262361" cy="26236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550959" y="3578226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Piloting</a:t>
          </a:r>
          <a:r>
            <a:rPr lang="es-ES" sz="2400" kern="1200" dirty="0"/>
            <a:t> plan</a:t>
          </a:r>
        </a:p>
      </dsp:txBody>
      <dsp:txXfrm>
        <a:off x="550959" y="3578226"/>
        <a:ext cx="9628090" cy="477021"/>
      </dsp:txXfrm>
    </dsp:sp>
    <dsp:sp modelId="{ACBE00EF-D8EE-4877-ADA5-F62F75612215}">
      <dsp:nvSpPr>
        <dsp:cNvPr id="0" name=""/>
        <dsp:cNvSpPr/>
      </dsp:nvSpPr>
      <dsp:spPr>
        <a:xfrm>
          <a:off x="0" y="4174502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44298" y="4281832"/>
          <a:ext cx="262361" cy="262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550959" y="4174502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550959" y="4174502"/>
        <a:ext cx="9628090" cy="47702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4C4702-DE0A-4ED6-91E4-8149181550E4}">
      <dsp:nvSpPr>
        <dsp:cNvPr id="0" name=""/>
        <dsp:cNvSpPr/>
      </dsp:nvSpPr>
      <dsp:spPr>
        <a:xfrm>
          <a:off x="3180" y="0"/>
          <a:ext cx="4890715" cy="35941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94" tIns="0" rIns="4830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600" kern="1200" dirty="0" err="1"/>
            <a:t>Companies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TieSoft: Rafael Sánchez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Dual Mirror Games: Daniel Marín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Gunstar Studio: Rafael Casaucao</a:t>
          </a:r>
          <a:endParaRPr lang="en-US" sz="2000" kern="1200"/>
        </a:p>
      </dsp:txBody>
      <dsp:txXfrm>
        <a:off x="3180" y="1437640"/>
        <a:ext cx="4890715" cy="2156460"/>
      </dsp:txXfrm>
    </dsp:sp>
    <dsp:sp modelId="{D228D523-5AC3-44FA-AFED-730862F58F47}">
      <dsp:nvSpPr>
        <dsp:cNvPr id="0" name=""/>
        <dsp:cNvSpPr/>
      </dsp:nvSpPr>
      <dsp:spPr>
        <a:xfrm>
          <a:off x="3180" y="0"/>
          <a:ext cx="4890715" cy="1437640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94" tIns="165100" rIns="48309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600" kern="1200" dirty="0"/>
        </a:p>
      </dsp:txBody>
      <dsp:txXfrm>
        <a:off x="3180" y="0"/>
        <a:ext cx="4890715" cy="1437640"/>
      </dsp:txXfrm>
    </dsp:sp>
    <dsp:sp modelId="{238F5B4C-CC63-4C5D-9FE2-B2853B56ABEF}">
      <dsp:nvSpPr>
        <dsp:cNvPr id="0" name=""/>
        <dsp:cNvSpPr/>
      </dsp:nvSpPr>
      <dsp:spPr>
        <a:xfrm>
          <a:off x="5285153" y="0"/>
          <a:ext cx="4890715" cy="3594100"/>
        </a:xfrm>
        <a:prstGeom prst="rect">
          <a:avLst/>
        </a:prstGeom>
        <a:solidFill>
          <a:schemeClr val="accent2">
            <a:hueOff val="-7598094"/>
            <a:satOff val="16827"/>
            <a:lumOff val="23137"/>
            <a:alphaOff val="0"/>
          </a:schemeClr>
        </a:solidFill>
        <a:ln w="12700" cap="flat" cmpd="sng" algn="in">
          <a:solidFill>
            <a:schemeClr val="accent2">
              <a:hueOff val="-7598094"/>
              <a:satOff val="16827"/>
              <a:lumOff val="2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94" tIns="0" rIns="4830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600" kern="1200" dirty="0"/>
            <a:t>Base </a:t>
          </a:r>
          <a:r>
            <a:rPr lang="es-ES" sz="2600" kern="1200" dirty="0" err="1"/>
            <a:t>members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Alberto Sánchez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Vinnicios Thyago Dias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Francisco Sánchez</a:t>
          </a:r>
          <a:endParaRPr lang="en-US" sz="2000" kern="1200" dirty="0"/>
        </a:p>
      </dsp:txBody>
      <dsp:txXfrm>
        <a:off x="5285153" y="1437640"/>
        <a:ext cx="4890715" cy="2156460"/>
      </dsp:txXfrm>
    </dsp:sp>
    <dsp:sp modelId="{85FA985E-1FD8-4625-95DE-0BD81677E218}">
      <dsp:nvSpPr>
        <dsp:cNvPr id="0" name=""/>
        <dsp:cNvSpPr/>
      </dsp:nvSpPr>
      <dsp:spPr>
        <a:xfrm>
          <a:off x="5285153" y="0"/>
          <a:ext cx="4890715" cy="1437640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94" tIns="165100" rIns="48309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600" kern="1200" dirty="0"/>
        </a:p>
      </dsp:txBody>
      <dsp:txXfrm>
        <a:off x="5285153" y="0"/>
        <a:ext cx="4890715" cy="14376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251FB-B84A-40DD-9BDD-49E09637BED3}">
      <dsp:nvSpPr>
        <dsp:cNvPr id="0" name=""/>
        <dsp:cNvSpPr/>
      </dsp:nvSpPr>
      <dsp:spPr>
        <a:xfrm>
          <a:off x="0" y="1749"/>
          <a:ext cx="5994400" cy="7456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CCA33-6F6C-472C-874E-39B3CFB84B3F}">
      <dsp:nvSpPr>
        <dsp:cNvPr id="0" name=""/>
        <dsp:cNvSpPr/>
      </dsp:nvSpPr>
      <dsp:spPr>
        <a:xfrm>
          <a:off x="225557" y="169519"/>
          <a:ext cx="410104" cy="410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B9DB3-0CA9-4FC0-89A6-766769F362E4}">
      <dsp:nvSpPr>
        <dsp:cNvPr id="0" name=""/>
        <dsp:cNvSpPr/>
      </dsp:nvSpPr>
      <dsp:spPr>
        <a:xfrm>
          <a:off x="861219" y="1749"/>
          <a:ext cx="5133180" cy="745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14" tIns="78914" rIns="78914" bIns="7891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 err="1"/>
            <a:t>Two</a:t>
          </a:r>
          <a:r>
            <a:rPr lang="es-ES" sz="2800" kern="1200" dirty="0"/>
            <a:t> </a:t>
          </a:r>
          <a:r>
            <a:rPr lang="es-ES" sz="2800" kern="1200" dirty="0" err="1"/>
            <a:t>stages</a:t>
          </a:r>
          <a:endParaRPr lang="en-US" sz="2800" kern="1200" dirty="0"/>
        </a:p>
      </dsp:txBody>
      <dsp:txXfrm>
        <a:off x="861219" y="1749"/>
        <a:ext cx="5133180" cy="745644"/>
      </dsp:txXfrm>
    </dsp:sp>
    <dsp:sp modelId="{54C87C72-39AF-4149-9380-F1A5408BA1FE}">
      <dsp:nvSpPr>
        <dsp:cNvPr id="0" name=""/>
        <dsp:cNvSpPr/>
      </dsp:nvSpPr>
      <dsp:spPr>
        <a:xfrm>
          <a:off x="0" y="933805"/>
          <a:ext cx="5994400" cy="74564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4D4A50-0A25-4F29-B8AD-7F0669A7A48E}">
      <dsp:nvSpPr>
        <dsp:cNvPr id="0" name=""/>
        <dsp:cNvSpPr/>
      </dsp:nvSpPr>
      <dsp:spPr>
        <a:xfrm>
          <a:off x="225557" y="1101575"/>
          <a:ext cx="410104" cy="410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A0305-C914-4D92-9B51-E168200A9C92}">
      <dsp:nvSpPr>
        <dsp:cNvPr id="0" name=""/>
        <dsp:cNvSpPr/>
      </dsp:nvSpPr>
      <dsp:spPr>
        <a:xfrm>
          <a:off x="861219" y="933805"/>
          <a:ext cx="5133180" cy="745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14" tIns="78914" rIns="78914" bIns="7891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Two test roles</a:t>
          </a:r>
        </a:p>
      </dsp:txBody>
      <dsp:txXfrm>
        <a:off x="861219" y="933805"/>
        <a:ext cx="5133180" cy="745644"/>
      </dsp:txXfrm>
    </dsp:sp>
    <dsp:sp modelId="{825C0D55-77B6-49C4-AE1B-3F0165624A79}">
      <dsp:nvSpPr>
        <dsp:cNvPr id="0" name=""/>
        <dsp:cNvSpPr/>
      </dsp:nvSpPr>
      <dsp:spPr>
        <a:xfrm>
          <a:off x="0" y="1865860"/>
          <a:ext cx="5994400" cy="7456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14F6B-EB9A-40F9-9F72-CF288AF69D38}">
      <dsp:nvSpPr>
        <dsp:cNvPr id="0" name=""/>
        <dsp:cNvSpPr/>
      </dsp:nvSpPr>
      <dsp:spPr>
        <a:xfrm>
          <a:off x="225557" y="2033630"/>
          <a:ext cx="410104" cy="410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AC7EF-CB10-4AB9-9064-85B5563F3DC4}">
      <dsp:nvSpPr>
        <dsp:cNvPr id="0" name=""/>
        <dsp:cNvSpPr/>
      </dsp:nvSpPr>
      <dsp:spPr>
        <a:xfrm>
          <a:off x="861219" y="1865860"/>
          <a:ext cx="5133180" cy="745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14" tIns="78914" rIns="78914" bIns="7891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 err="1"/>
            <a:t>Defined</a:t>
          </a:r>
          <a:r>
            <a:rPr lang="es-ES" sz="2800" kern="1200" dirty="0"/>
            <a:t> use cases</a:t>
          </a:r>
          <a:endParaRPr lang="en-US" sz="2800" kern="1200" dirty="0"/>
        </a:p>
      </dsp:txBody>
      <dsp:txXfrm>
        <a:off x="861219" y="1865860"/>
        <a:ext cx="5133180" cy="745644"/>
      </dsp:txXfrm>
    </dsp:sp>
    <dsp:sp modelId="{25B3BA4E-F4E5-46F1-BCB7-0DB3B987388C}">
      <dsp:nvSpPr>
        <dsp:cNvPr id="0" name=""/>
        <dsp:cNvSpPr/>
      </dsp:nvSpPr>
      <dsp:spPr>
        <a:xfrm>
          <a:off x="0" y="2797916"/>
          <a:ext cx="5994400" cy="74564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7BC78-921E-40EC-B77A-D381B090D594}">
      <dsp:nvSpPr>
        <dsp:cNvPr id="0" name=""/>
        <dsp:cNvSpPr/>
      </dsp:nvSpPr>
      <dsp:spPr>
        <a:xfrm>
          <a:off x="225557" y="2965686"/>
          <a:ext cx="410104" cy="4101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B0555-F4B3-4F4D-B91C-E75698793ECC}">
      <dsp:nvSpPr>
        <dsp:cNvPr id="0" name=""/>
        <dsp:cNvSpPr/>
      </dsp:nvSpPr>
      <dsp:spPr>
        <a:xfrm>
          <a:off x="861219" y="2797916"/>
          <a:ext cx="5133180" cy="745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14" tIns="78914" rIns="78914" bIns="7891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Time tracking</a:t>
          </a:r>
          <a:endParaRPr lang="en-US" sz="2800" kern="1200" dirty="0"/>
        </a:p>
      </dsp:txBody>
      <dsp:txXfrm>
        <a:off x="861219" y="2797916"/>
        <a:ext cx="5133180" cy="745644"/>
      </dsp:txXfrm>
    </dsp:sp>
    <dsp:sp modelId="{9AEB80E4-FE7C-4243-A098-85E37AFE0F01}">
      <dsp:nvSpPr>
        <dsp:cNvPr id="0" name=""/>
        <dsp:cNvSpPr/>
      </dsp:nvSpPr>
      <dsp:spPr>
        <a:xfrm>
          <a:off x="0" y="3729971"/>
          <a:ext cx="5994400" cy="74564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BDE959-523B-4823-88A1-797F95AE0B49}">
      <dsp:nvSpPr>
        <dsp:cNvPr id="0" name=""/>
        <dsp:cNvSpPr/>
      </dsp:nvSpPr>
      <dsp:spPr>
        <a:xfrm>
          <a:off x="225557" y="3897741"/>
          <a:ext cx="410104" cy="41010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EFEA1-92C2-40CE-A502-E00D97D5167C}">
      <dsp:nvSpPr>
        <dsp:cNvPr id="0" name=""/>
        <dsp:cNvSpPr/>
      </dsp:nvSpPr>
      <dsp:spPr>
        <a:xfrm>
          <a:off x="861219" y="3729971"/>
          <a:ext cx="5133180" cy="745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14" tIns="78914" rIns="78914" bIns="7891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No </a:t>
          </a:r>
          <a:r>
            <a:rPr lang="es-ES" sz="2800" kern="1200" err="1"/>
            <a:t>guidance</a:t>
          </a:r>
          <a:endParaRPr lang="en-US" sz="2800" kern="1200"/>
        </a:p>
      </dsp:txBody>
      <dsp:txXfrm>
        <a:off x="861219" y="3729971"/>
        <a:ext cx="5133180" cy="745644"/>
      </dsp:txXfrm>
    </dsp:sp>
    <dsp:sp modelId="{3A05BBD2-EA37-465B-B162-67A1318A2967}">
      <dsp:nvSpPr>
        <dsp:cNvPr id="0" name=""/>
        <dsp:cNvSpPr/>
      </dsp:nvSpPr>
      <dsp:spPr>
        <a:xfrm>
          <a:off x="0" y="4662026"/>
          <a:ext cx="5994400" cy="7456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C84F3-9C97-4962-90E9-D57A4D09D98B}">
      <dsp:nvSpPr>
        <dsp:cNvPr id="0" name=""/>
        <dsp:cNvSpPr/>
      </dsp:nvSpPr>
      <dsp:spPr>
        <a:xfrm>
          <a:off x="225557" y="4829796"/>
          <a:ext cx="410104" cy="41010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302547-80B2-4160-B46B-EBE2DA3E2562}">
      <dsp:nvSpPr>
        <dsp:cNvPr id="0" name=""/>
        <dsp:cNvSpPr/>
      </dsp:nvSpPr>
      <dsp:spPr>
        <a:xfrm>
          <a:off x="861219" y="4662026"/>
          <a:ext cx="5133180" cy="745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14" tIns="78914" rIns="78914" bIns="7891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 err="1"/>
            <a:t>User</a:t>
          </a:r>
          <a:r>
            <a:rPr lang="es-ES" sz="2800" kern="1200" dirty="0"/>
            <a:t> </a:t>
          </a:r>
          <a:r>
            <a:rPr lang="es-ES" sz="2800" kern="1200" dirty="0" err="1"/>
            <a:t>experience</a:t>
          </a:r>
          <a:r>
            <a:rPr lang="es-ES" sz="2800" kern="1200" dirty="0"/>
            <a:t> </a:t>
          </a:r>
          <a:r>
            <a:rPr lang="es-ES" sz="2800" kern="1200" dirty="0" err="1"/>
            <a:t>testing</a:t>
          </a:r>
          <a:endParaRPr lang="en-US" sz="2800" kern="1200" dirty="0"/>
        </a:p>
      </dsp:txBody>
      <dsp:txXfrm>
        <a:off x="861219" y="4662026"/>
        <a:ext cx="5133180" cy="74564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567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44298" y="107897"/>
          <a:ext cx="262361" cy="262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550959" y="56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550959" y="567"/>
        <a:ext cx="9628090" cy="477021"/>
      </dsp:txXfrm>
    </dsp:sp>
    <dsp:sp modelId="{6778207B-2338-49AA-B3AB-05EEA65D9488}">
      <dsp:nvSpPr>
        <dsp:cNvPr id="0" name=""/>
        <dsp:cNvSpPr/>
      </dsp:nvSpPr>
      <dsp:spPr>
        <a:xfrm>
          <a:off x="0" y="596844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44298" y="704174"/>
          <a:ext cx="262361" cy="262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550959" y="596844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550959" y="596844"/>
        <a:ext cx="9628090" cy="477021"/>
      </dsp:txXfrm>
    </dsp:sp>
    <dsp:sp modelId="{D6063AC8-1824-46A6-9F3A-354B95BFD657}">
      <dsp:nvSpPr>
        <dsp:cNvPr id="0" name=""/>
        <dsp:cNvSpPr/>
      </dsp:nvSpPr>
      <dsp:spPr>
        <a:xfrm>
          <a:off x="0" y="1193120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44298" y="1300450"/>
          <a:ext cx="262361" cy="262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550959" y="119312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550959" y="1193120"/>
        <a:ext cx="9628090" cy="477021"/>
      </dsp:txXfrm>
    </dsp:sp>
    <dsp:sp modelId="{48942088-4003-48A6-9410-91EEB1B380AF}">
      <dsp:nvSpPr>
        <dsp:cNvPr id="0" name=""/>
        <dsp:cNvSpPr/>
      </dsp:nvSpPr>
      <dsp:spPr>
        <a:xfrm>
          <a:off x="0" y="1789397"/>
          <a:ext cx="10179050" cy="4770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44298" y="1896726"/>
          <a:ext cx="262361" cy="262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550959" y="178939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550959" y="1789397"/>
        <a:ext cx="9628090" cy="477021"/>
      </dsp:txXfrm>
    </dsp:sp>
    <dsp:sp modelId="{FD00C6CE-421A-45E0-96F5-EFAF73165011}">
      <dsp:nvSpPr>
        <dsp:cNvPr id="0" name=""/>
        <dsp:cNvSpPr/>
      </dsp:nvSpPr>
      <dsp:spPr>
        <a:xfrm>
          <a:off x="0" y="2385673"/>
          <a:ext cx="10179050" cy="47702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44298" y="2493003"/>
          <a:ext cx="262361" cy="262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550959" y="2385673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550959" y="2385673"/>
        <a:ext cx="9628090" cy="477021"/>
      </dsp:txXfrm>
    </dsp:sp>
    <dsp:sp modelId="{90EAB018-5F6E-4367-BAA6-6171B10E6CDB}">
      <dsp:nvSpPr>
        <dsp:cNvPr id="0" name=""/>
        <dsp:cNvSpPr/>
      </dsp:nvSpPr>
      <dsp:spPr>
        <a:xfrm>
          <a:off x="0" y="2981950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44298" y="3089279"/>
          <a:ext cx="262361" cy="262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550959" y="298195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550959" y="2981950"/>
        <a:ext cx="9628090" cy="477021"/>
      </dsp:txXfrm>
    </dsp:sp>
    <dsp:sp modelId="{094DB750-5F35-439C-BAAA-B13B39161EC4}">
      <dsp:nvSpPr>
        <dsp:cNvPr id="0" name=""/>
        <dsp:cNvSpPr/>
      </dsp:nvSpPr>
      <dsp:spPr>
        <a:xfrm>
          <a:off x="0" y="3578226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44298" y="3685556"/>
          <a:ext cx="262361" cy="26236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550959" y="3578226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Piloting</a:t>
          </a:r>
          <a:r>
            <a:rPr lang="es-ES" sz="2400" kern="1200" dirty="0"/>
            <a:t> plan</a:t>
          </a:r>
        </a:p>
      </dsp:txBody>
      <dsp:txXfrm>
        <a:off x="550959" y="3578226"/>
        <a:ext cx="9628090" cy="477021"/>
      </dsp:txXfrm>
    </dsp:sp>
    <dsp:sp modelId="{ACBE00EF-D8EE-4877-ADA5-F62F75612215}">
      <dsp:nvSpPr>
        <dsp:cNvPr id="0" name=""/>
        <dsp:cNvSpPr/>
      </dsp:nvSpPr>
      <dsp:spPr>
        <a:xfrm>
          <a:off x="0" y="4174502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44298" y="4281832"/>
          <a:ext cx="262361" cy="262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550959" y="4174502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550959" y="4174502"/>
        <a:ext cx="9628090" cy="47702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69627-457E-4D49-8854-9E7C770A1DBD}">
      <dsp:nvSpPr>
        <dsp:cNvPr id="0" name=""/>
        <dsp:cNvSpPr/>
      </dsp:nvSpPr>
      <dsp:spPr>
        <a:xfrm>
          <a:off x="0" y="312949"/>
          <a:ext cx="1017905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BF14BA-7632-4E33-932F-28D304F58600}">
      <dsp:nvSpPr>
        <dsp:cNvPr id="0" name=""/>
        <dsp:cNvSpPr/>
      </dsp:nvSpPr>
      <dsp:spPr>
        <a:xfrm>
          <a:off x="508952" y="17749"/>
          <a:ext cx="7125335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321" tIns="0" rIns="26932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To do: improve MVP with customer &amp; user feedback</a:t>
          </a:r>
          <a:endParaRPr lang="en-US" sz="2000" kern="1200"/>
        </a:p>
      </dsp:txBody>
      <dsp:txXfrm>
        <a:off x="537773" y="46570"/>
        <a:ext cx="7067693" cy="532758"/>
      </dsp:txXfrm>
    </dsp:sp>
    <dsp:sp modelId="{D177D15E-C05A-4A78-8EF8-9F9DC693CC6E}">
      <dsp:nvSpPr>
        <dsp:cNvPr id="0" name=""/>
        <dsp:cNvSpPr/>
      </dsp:nvSpPr>
      <dsp:spPr>
        <a:xfrm>
          <a:off x="0" y="1220149"/>
          <a:ext cx="1017905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-3799047"/>
              <a:satOff val="8413"/>
              <a:lumOff val="115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443F6-C870-49FC-9209-515351C11071}">
      <dsp:nvSpPr>
        <dsp:cNvPr id="0" name=""/>
        <dsp:cNvSpPr/>
      </dsp:nvSpPr>
      <dsp:spPr>
        <a:xfrm>
          <a:off x="508952" y="924949"/>
          <a:ext cx="7125335" cy="590400"/>
        </a:xfrm>
        <a:prstGeom prst="roundRect">
          <a:avLst/>
        </a:prstGeom>
        <a:solidFill>
          <a:schemeClr val="accent2">
            <a:hueOff val="-3799047"/>
            <a:satOff val="8413"/>
            <a:lumOff val="11568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321" tIns="0" rIns="26932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Sprint meeting in the near future!</a:t>
          </a:r>
          <a:endParaRPr lang="en-US" sz="2000" kern="1200"/>
        </a:p>
      </dsp:txBody>
      <dsp:txXfrm>
        <a:off x="537773" y="953770"/>
        <a:ext cx="7067693" cy="532758"/>
      </dsp:txXfrm>
    </dsp:sp>
    <dsp:sp modelId="{E46DFD55-A5C1-44B2-BAA3-39FDF118FA59}">
      <dsp:nvSpPr>
        <dsp:cNvPr id="0" name=""/>
        <dsp:cNvSpPr/>
      </dsp:nvSpPr>
      <dsp:spPr>
        <a:xfrm>
          <a:off x="0" y="2127350"/>
          <a:ext cx="10179050" cy="144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-7598094"/>
              <a:satOff val="16827"/>
              <a:lumOff val="2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007" tIns="416560" rIns="79000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Inner application currency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Message system rework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 err="1"/>
            <a:t>Curriculum</a:t>
          </a:r>
          <a:r>
            <a:rPr lang="es-ES" sz="2000" kern="1200" dirty="0"/>
            <a:t> </a:t>
          </a:r>
          <a:r>
            <a:rPr lang="es-ES" sz="2000" kern="1200" dirty="0" err="1"/>
            <a:t>promotion</a:t>
          </a:r>
          <a:endParaRPr lang="en-US" sz="2000" kern="1200" dirty="0"/>
        </a:p>
      </dsp:txBody>
      <dsp:txXfrm>
        <a:off x="0" y="2127350"/>
        <a:ext cx="10179050" cy="1449000"/>
      </dsp:txXfrm>
    </dsp:sp>
    <dsp:sp modelId="{B1D48232-9D00-4D61-B928-0FB00C9DCDD7}">
      <dsp:nvSpPr>
        <dsp:cNvPr id="0" name=""/>
        <dsp:cNvSpPr/>
      </dsp:nvSpPr>
      <dsp:spPr>
        <a:xfrm>
          <a:off x="508952" y="1832149"/>
          <a:ext cx="7125335" cy="590400"/>
        </a:xfrm>
        <a:prstGeom prst="roundRect">
          <a:avLst/>
        </a:prstGeom>
        <a:solidFill>
          <a:schemeClr val="accent2">
            <a:hueOff val="-7598094"/>
            <a:satOff val="16827"/>
            <a:lumOff val="2313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321" tIns="0" rIns="26932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Main changes</a:t>
          </a:r>
          <a:endParaRPr lang="en-US" sz="2000" kern="1200"/>
        </a:p>
      </dsp:txBody>
      <dsp:txXfrm>
        <a:off x="537773" y="1860970"/>
        <a:ext cx="7067693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567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44298" y="107897"/>
          <a:ext cx="262361" cy="262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550959" y="56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550959" y="567"/>
        <a:ext cx="9628090" cy="477021"/>
      </dsp:txXfrm>
    </dsp:sp>
    <dsp:sp modelId="{6778207B-2338-49AA-B3AB-05EEA65D9488}">
      <dsp:nvSpPr>
        <dsp:cNvPr id="0" name=""/>
        <dsp:cNvSpPr/>
      </dsp:nvSpPr>
      <dsp:spPr>
        <a:xfrm>
          <a:off x="0" y="596844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44298" y="704174"/>
          <a:ext cx="262361" cy="262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550959" y="596844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550959" y="596844"/>
        <a:ext cx="9628090" cy="477021"/>
      </dsp:txXfrm>
    </dsp:sp>
    <dsp:sp modelId="{D6063AC8-1824-46A6-9F3A-354B95BFD657}">
      <dsp:nvSpPr>
        <dsp:cNvPr id="0" name=""/>
        <dsp:cNvSpPr/>
      </dsp:nvSpPr>
      <dsp:spPr>
        <a:xfrm>
          <a:off x="0" y="1193120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44298" y="1300450"/>
          <a:ext cx="262361" cy="262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550959" y="119312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550959" y="1193120"/>
        <a:ext cx="9628090" cy="477021"/>
      </dsp:txXfrm>
    </dsp:sp>
    <dsp:sp modelId="{48942088-4003-48A6-9410-91EEB1B380AF}">
      <dsp:nvSpPr>
        <dsp:cNvPr id="0" name=""/>
        <dsp:cNvSpPr/>
      </dsp:nvSpPr>
      <dsp:spPr>
        <a:xfrm>
          <a:off x="0" y="1789397"/>
          <a:ext cx="10179050" cy="4770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44298" y="1896726"/>
          <a:ext cx="262361" cy="262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550959" y="178939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550959" y="1789397"/>
        <a:ext cx="9628090" cy="477021"/>
      </dsp:txXfrm>
    </dsp:sp>
    <dsp:sp modelId="{FD00C6CE-421A-45E0-96F5-EFAF73165011}">
      <dsp:nvSpPr>
        <dsp:cNvPr id="0" name=""/>
        <dsp:cNvSpPr/>
      </dsp:nvSpPr>
      <dsp:spPr>
        <a:xfrm>
          <a:off x="0" y="2385673"/>
          <a:ext cx="10179050" cy="47702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44298" y="2493003"/>
          <a:ext cx="262361" cy="262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550959" y="2385673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550959" y="2385673"/>
        <a:ext cx="9628090" cy="477021"/>
      </dsp:txXfrm>
    </dsp:sp>
    <dsp:sp modelId="{90EAB018-5F6E-4367-BAA6-6171B10E6CDB}">
      <dsp:nvSpPr>
        <dsp:cNvPr id="0" name=""/>
        <dsp:cNvSpPr/>
      </dsp:nvSpPr>
      <dsp:spPr>
        <a:xfrm>
          <a:off x="0" y="2981950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44298" y="3089279"/>
          <a:ext cx="262361" cy="262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550959" y="298195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550959" y="2981950"/>
        <a:ext cx="9628090" cy="477021"/>
      </dsp:txXfrm>
    </dsp:sp>
    <dsp:sp modelId="{094DB750-5F35-439C-BAAA-B13B39161EC4}">
      <dsp:nvSpPr>
        <dsp:cNvPr id="0" name=""/>
        <dsp:cNvSpPr/>
      </dsp:nvSpPr>
      <dsp:spPr>
        <a:xfrm>
          <a:off x="0" y="3578226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44298" y="3685556"/>
          <a:ext cx="262361" cy="26236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550959" y="3578226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Piloting</a:t>
          </a:r>
          <a:r>
            <a:rPr lang="es-ES" sz="2400" kern="1200" dirty="0"/>
            <a:t> plan</a:t>
          </a:r>
        </a:p>
      </dsp:txBody>
      <dsp:txXfrm>
        <a:off x="550959" y="3578226"/>
        <a:ext cx="9628090" cy="477021"/>
      </dsp:txXfrm>
    </dsp:sp>
    <dsp:sp modelId="{ACBE00EF-D8EE-4877-ADA5-F62F75612215}">
      <dsp:nvSpPr>
        <dsp:cNvPr id="0" name=""/>
        <dsp:cNvSpPr/>
      </dsp:nvSpPr>
      <dsp:spPr>
        <a:xfrm>
          <a:off x="0" y="4174502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44298" y="4281832"/>
          <a:ext cx="262361" cy="262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550959" y="4174502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550959" y="4174502"/>
        <a:ext cx="9628090" cy="4770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0E1530-E024-4CA1-BB3F-9611E489AEFD}">
      <dsp:nvSpPr>
        <dsp:cNvPr id="0" name=""/>
        <dsp:cNvSpPr/>
      </dsp:nvSpPr>
      <dsp:spPr>
        <a:xfrm>
          <a:off x="0" y="660"/>
          <a:ext cx="6254749" cy="15450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B6AB93-A0F3-47BA-AEEE-1ACE25A7F4F9}">
      <dsp:nvSpPr>
        <dsp:cNvPr id="0" name=""/>
        <dsp:cNvSpPr/>
      </dsp:nvSpPr>
      <dsp:spPr>
        <a:xfrm>
          <a:off x="467366" y="348288"/>
          <a:ext cx="849756" cy="849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2024FA-6DBC-46BB-B13B-22794BBABD76}">
      <dsp:nvSpPr>
        <dsp:cNvPr id="0" name=""/>
        <dsp:cNvSpPr/>
      </dsp:nvSpPr>
      <dsp:spPr>
        <a:xfrm>
          <a:off x="1784489" y="660"/>
          <a:ext cx="4470260" cy="1545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14" tIns="163514" rIns="163514" bIns="1635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 err="1"/>
            <a:t>Andalusian</a:t>
          </a:r>
          <a:r>
            <a:rPr lang="es-ES" sz="2500" kern="1200" dirty="0"/>
            <a:t> </a:t>
          </a:r>
          <a:r>
            <a:rPr lang="es-ES" sz="2500" kern="1200" dirty="0" err="1"/>
            <a:t>Association</a:t>
          </a:r>
          <a:r>
            <a:rPr lang="es-ES" sz="2500" kern="1200" dirty="0"/>
            <a:t> </a:t>
          </a:r>
          <a:r>
            <a:rPr lang="es-ES" sz="2500" kern="1200" dirty="0" err="1"/>
            <a:t>for</a:t>
          </a:r>
          <a:r>
            <a:rPr lang="es-ES" sz="2500" kern="1200" dirty="0"/>
            <a:t> the </a:t>
          </a:r>
          <a:r>
            <a:rPr lang="es-ES" sz="2500" kern="1200" dirty="0" err="1"/>
            <a:t>Promotion</a:t>
          </a:r>
          <a:r>
            <a:rPr lang="es-ES" sz="2500" kern="1200" dirty="0"/>
            <a:t> </a:t>
          </a:r>
          <a:r>
            <a:rPr lang="es-ES" sz="2500" kern="1200" dirty="0" err="1"/>
            <a:t>of</a:t>
          </a:r>
          <a:r>
            <a:rPr lang="es-ES" sz="2500" kern="1200" dirty="0"/>
            <a:t> </a:t>
          </a:r>
          <a:r>
            <a:rPr lang="es-ES" sz="2500" kern="1200" dirty="0" err="1"/>
            <a:t>Videogames</a:t>
          </a:r>
          <a:endParaRPr lang="en-US" sz="2500" kern="1200" dirty="0"/>
        </a:p>
      </dsp:txBody>
      <dsp:txXfrm>
        <a:off x="1784489" y="660"/>
        <a:ext cx="4470260" cy="1545012"/>
      </dsp:txXfrm>
    </dsp:sp>
    <dsp:sp modelId="{909A4F40-0159-4D8B-8583-374519CCD160}">
      <dsp:nvSpPr>
        <dsp:cNvPr id="0" name=""/>
        <dsp:cNvSpPr/>
      </dsp:nvSpPr>
      <dsp:spPr>
        <a:xfrm>
          <a:off x="0" y="1931926"/>
          <a:ext cx="6254749" cy="15450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70D6656-0FED-44AC-A468-DBC7841941F9}">
      <dsp:nvSpPr>
        <dsp:cNvPr id="0" name=""/>
        <dsp:cNvSpPr/>
      </dsp:nvSpPr>
      <dsp:spPr>
        <a:xfrm>
          <a:off x="467366" y="2279554"/>
          <a:ext cx="849756" cy="849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E3ED74-9CA6-4F8E-9A3D-07C2232B9C89}">
      <dsp:nvSpPr>
        <dsp:cNvPr id="0" name=""/>
        <dsp:cNvSpPr/>
      </dsp:nvSpPr>
      <dsp:spPr>
        <a:xfrm>
          <a:off x="1784489" y="1931926"/>
          <a:ext cx="4470260" cy="1545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14" tIns="163514" rIns="163514" bIns="1635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Provides human and technological resources</a:t>
          </a:r>
        </a:p>
      </dsp:txBody>
      <dsp:txXfrm>
        <a:off x="1784489" y="1931926"/>
        <a:ext cx="4470260" cy="1545012"/>
      </dsp:txXfrm>
    </dsp:sp>
    <dsp:sp modelId="{852F5547-18DF-4544-B473-28044F17BC4B}">
      <dsp:nvSpPr>
        <dsp:cNvPr id="0" name=""/>
        <dsp:cNvSpPr/>
      </dsp:nvSpPr>
      <dsp:spPr>
        <a:xfrm>
          <a:off x="0" y="3863192"/>
          <a:ext cx="6254749" cy="15450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9687E5-89CC-4286-BF77-4A004256A08F}">
      <dsp:nvSpPr>
        <dsp:cNvPr id="0" name=""/>
        <dsp:cNvSpPr/>
      </dsp:nvSpPr>
      <dsp:spPr>
        <a:xfrm>
          <a:off x="467366" y="4210819"/>
          <a:ext cx="849756" cy="849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B74F0E-7268-45BD-AD50-6113AA0E12EF}">
      <dsp:nvSpPr>
        <dsp:cNvPr id="0" name=""/>
        <dsp:cNvSpPr/>
      </dsp:nvSpPr>
      <dsp:spPr>
        <a:xfrm>
          <a:off x="1784489" y="3863192"/>
          <a:ext cx="4470260" cy="1545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14" tIns="163514" rIns="163514" bIns="1635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 err="1"/>
            <a:t>Includes</a:t>
          </a:r>
          <a:r>
            <a:rPr lang="es-ES" sz="2500" kern="1200" dirty="0"/>
            <a:t> </a:t>
          </a:r>
          <a:r>
            <a:rPr lang="es-ES" sz="2500" kern="1200" dirty="0" err="1"/>
            <a:t>experienced</a:t>
          </a:r>
          <a:r>
            <a:rPr lang="es-ES" sz="2500" kern="1200" dirty="0"/>
            <a:t> </a:t>
          </a:r>
          <a:r>
            <a:rPr lang="es-ES" sz="2500" kern="1200" dirty="0" err="1"/>
            <a:t>professionals</a:t>
          </a:r>
          <a:endParaRPr lang="en-US" sz="2500" kern="1200" dirty="0"/>
        </a:p>
      </dsp:txBody>
      <dsp:txXfrm>
        <a:off x="1784489" y="3863192"/>
        <a:ext cx="4470260" cy="15450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ED7D4-B27F-4B00-803F-DDF65D5CE2F5}">
      <dsp:nvSpPr>
        <dsp:cNvPr id="0" name=""/>
        <dsp:cNvSpPr/>
      </dsp:nvSpPr>
      <dsp:spPr>
        <a:xfrm>
          <a:off x="826659" y="612311"/>
          <a:ext cx="1257725" cy="12577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38DFB-DFF8-44ED-9E95-D28036DDD27D}">
      <dsp:nvSpPr>
        <dsp:cNvPr id="0" name=""/>
        <dsp:cNvSpPr/>
      </dsp:nvSpPr>
      <dsp:spPr>
        <a:xfrm>
          <a:off x="1094699" y="880351"/>
          <a:ext cx="721645" cy="7216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BE557-BC78-4B40-B203-E2A661E3EB11}">
      <dsp:nvSpPr>
        <dsp:cNvPr id="0" name=""/>
        <dsp:cNvSpPr/>
      </dsp:nvSpPr>
      <dsp:spPr>
        <a:xfrm>
          <a:off x="424599" y="2261788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/>
            <a:t>Government aids</a:t>
          </a:r>
          <a:endParaRPr lang="en-US" sz="1800" kern="1200"/>
        </a:p>
      </dsp:txBody>
      <dsp:txXfrm>
        <a:off x="424599" y="2261788"/>
        <a:ext cx="2061845" cy="720000"/>
      </dsp:txXfrm>
    </dsp:sp>
    <dsp:sp modelId="{36667FAF-24DE-423B-9C68-C84B2618FB4B}">
      <dsp:nvSpPr>
        <dsp:cNvPr id="0" name=""/>
        <dsp:cNvSpPr/>
      </dsp:nvSpPr>
      <dsp:spPr>
        <a:xfrm>
          <a:off x="3249328" y="612311"/>
          <a:ext cx="1257725" cy="12577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FA1257-E65C-4B4B-A4E4-C17D43714C94}">
      <dsp:nvSpPr>
        <dsp:cNvPr id="0" name=""/>
        <dsp:cNvSpPr/>
      </dsp:nvSpPr>
      <dsp:spPr>
        <a:xfrm>
          <a:off x="3517367" y="880351"/>
          <a:ext cx="721645" cy="7216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4B56C4-D906-4CA9-97DB-B65E156D495F}">
      <dsp:nvSpPr>
        <dsp:cNvPr id="0" name=""/>
        <dsp:cNvSpPr/>
      </dsp:nvSpPr>
      <dsp:spPr>
        <a:xfrm>
          <a:off x="2847268" y="2261788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/>
            <a:t>Company membership fees</a:t>
          </a:r>
          <a:endParaRPr lang="en-US" sz="1800" kern="1200"/>
        </a:p>
      </dsp:txBody>
      <dsp:txXfrm>
        <a:off x="2847268" y="2261788"/>
        <a:ext cx="2061845" cy="720000"/>
      </dsp:txXfrm>
    </dsp:sp>
    <dsp:sp modelId="{854B1807-4846-449D-88B2-C5A15BCDDC94}">
      <dsp:nvSpPr>
        <dsp:cNvPr id="0" name=""/>
        <dsp:cNvSpPr/>
      </dsp:nvSpPr>
      <dsp:spPr>
        <a:xfrm>
          <a:off x="5671996" y="612311"/>
          <a:ext cx="1257725" cy="12577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E499B1-F961-434F-86CB-449269DB6B44}">
      <dsp:nvSpPr>
        <dsp:cNvPr id="0" name=""/>
        <dsp:cNvSpPr/>
      </dsp:nvSpPr>
      <dsp:spPr>
        <a:xfrm>
          <a:off x="5940036" y="880351"/>
          <a:ext cx="721645" cy="7216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CF0CE0-0CD4-4CF5-899A-19BD4256720D}">
      <dsp:nvSpPr>
        <dsp:cNvPr id="0" name=""/>
        <dsp:cNvSpPr/>
      </dsp:nvSpPr>
      <dsp:spPr>
        <a:xfrm>
          <a:off x="5269936" y="2261788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/>
            <a:t>Sublicensing administrative Access</a:t>
          </a:r>
          <a:endParaRPr lang="en-US" sz="1800" kern="1200"/>
        </a:p>
      </dsp:txBody>
      <dsp:txXfrm>
        <a:off x="5269936" y="2261788"/>
        <a:ext cx="2061845" cy="720000"/>
      </dsp:txXfrm>
    </dsp:sp>
    <dsp:sp modelId="{C6F23EC9-9999-4BDA-B4BF-B32FF275665A}">
      <dsp:nvSpPr>
        <dsp:cNvPr id="0" name=""/>
        <dsp:cNvSpPr/>
      </dsp:nvSpPr>
      <dsp:spPr>
        <a:xfrm>
          <a:off x="8094664" y="612311"/>
          <a:ext cx="1257725" cy="12577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ADE539-FF29-46DE-993B-D70CDC2F64F7}">
      <dsp:nvSpPr>
        <dsp:cNvPr id="0" name=""/>
        <dsp:cNvSpPr/>
      </dsp:nvSpPr>
      <dsp:spPr>
        <a:xfrm>
          <a:off x="8362704" y="880351"/>
          <a:ext cx="721645" cy="7216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F62AC-FB47-4E3B-BE52-55CFB4237C00}">
      <dsp:nvSpPr>
        <dsp:cNvPr id="0" name=""/>
        <dsp:cNvSpPr/>
      </dsp:nvSpPr>
      <dsp:spPr>
        <a:xfrm>
          <a:off x="7692604" y="2261788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/>
            <a:t>Development events</a:t>
          </a:r>
          <a:endParaRPr lang="en-US" sz="1800" kern="1200"/>
        </a:p>
      </dsp:txBody>
      <dsp:txXfrm>
        <a:off x="7692604" y="2261788"/>
        <a:ext cx="2061845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BCA6B-2CBD-4D70-98A9-867CBFC3E89B}">
      <dsp:nvSpPr>
        <dsp:cNvPr id="0" name=""/>
        <dsp:cNvSpPr/>
      </dsp:nvSpPr>
      <dsp:spPr>
        <a:xfrm>
          <a:off x="991607" y="362654"/>
          <a:ext cx="927830" cy="927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E3E88C-A259-4058-B576-EDE371F644C8}">
      <dsp:nvSpPr>
        <dsp:cNvPr id="0" name=""/>
        <dsp:cNvSpPr/>
      </dsp:nvSpPr>
      <dsp:spPr>
        <a:xfrm>
          <a:off x="424599" y="1581279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Intuitive design</a:t>
          </a:r>
          <a:endParaRPr lang="en-US" sz="2700" kern="1200"/>
        </a:p>
      </dsp:txBody>
      <dsp:txXfrm>
        <a:off x="424599" y="1581279"/>
        <a:ext cx="2061845" cy="720000"/>
      </dsp:txXfrm>
    </dsp:sp>
    <dsp:sp modelId="{01A5B9B1-A5F0-498C-B122-E585F636461C}">
      <dsp:nvSpPr>
        <dsp:cNvPr id="0" name=""/>
        <dsp:cNvSpPr/>
      </dsp:nvSpPr>
      <dsp:spPr>
        <a:xfrm>
          <a:off x="3414275" y="362654"/>
          <a:ext cx="927830" cy="927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0C1D45-1303-4F93-8805-B3154915EDCA}">
      <dsp:nvSpPr>
        <dsp:cNvPr id="0" name=""/>
        <dsp:cNvSpPr/>
      </dsp:nvSpPr>
      <dsp:spPr>
        <a:xfrm>
          <a:off x="2847268" y="1581279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Credibility</a:t>
          </a:r>
          <a:endParaRPr lang="en-US" sz="2700" kern="1200"/>
        </a:p>
      </dsp:txBody>
      <dsp:txXfrm>
        <a:off x="2847268" y="1581279"/>
        <a:ext cx="2061845" cy="720000"/>
      </dsp:txXfrm>
    </dsp:sp>
    <dsp:sp modelId="{5EF201C0-523E-4B35-A154-C75F296DA13B}">
      <dsp:nvSpPr>
        <dsp:cNvPr id="0" name=""/>
        <dsp:cNvSpPr/>
      </dsp:nvSpPr>
      <dsp:spPr>
        <a:xfrm>
          <a:off x="5836943" y="362654"/>
          <a:ext cx="927830" cy="927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770733-FC17-4F0F-9B42-2E3B2140F2FB}">
      <dsp:nvSpPr>
        <dsp:cNvPr id="0" name=""/>
        <dsp:cNvSpPr/>
      </dsp:nvSpPr>
      <dsp:spPr>
        <a:xfrm>
          <a:off x="5269936" y="1581279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err="1"/>
            <a:t>Proximity</a:t>
          </a:r>
          <a:endParaRPr lang="en-US" sz="2700" kern="1200"/>
        </a:p>
      </dsp:txBody>
      <dsp:txXfrm>
        <a:off x="5269936" y="1581279"/>
        <a:ext cx="2061845" cy="720000"/>
      </dsp:txXfrm>
    </dsp:sp>
    <dsp:sp modelId="{797B38F4-3E66-4F65-A75F-3839A0182C11}">
      <dsp:nvSpPr>
        <dsp:cNvPr id="0" name=""/>
        <dsp:cNvSpPr/>
      </dsp:nvSpPr>
      <dsp:spPr>
        <a:xfrm>
          <a:off x="8259612" y="362654"/>
          <a:ext cx="927830" cy="927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C19DF6-A7A0-49C7-9CF9-4C6B2BBD61D0}">
      <dsp:nvSpPr>
        <dsp:cNvPr id="0" name=""/>
        <dsp:cNvSpPr/>
      </dsp:nvSpPr>
      <dsp:spPr>
        <a:xfrm>
          <a:off x="7692604" y="1581279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Collaboration</a:t>
          </a:r>
          <a:endParaRPr lang="en-US" sz="2700" kern="1200"/>
        </a:p>
      </dsp:txBody>
      <dsp:txXfrm>
        <a:off x="7692604" y="1581279"/>
        <a:ext cx="2061845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567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44298" y="107897"/>
          <a:ext cx="262361" cy="262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550959" y="56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550959" y="567"/>
        <a:ext cx="9628090" cy="477021"/>
      </dsp:txXfrm>
    </dsp:sp>
    <dsp:sp modelId="{6778207B-2338-49AA-B3AB-05EEA65D9488}">
      <dsp:nvSpPr>
        <dsp:cNvPr id="0" name=""/>
        <dsp:cNvSpPr/>
      </dsp:nvSpPr>
      <dsp:spPr>
        <a:xfrm>
          <a:off x="0" y="596844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44298" y="704174"/>
          <a:ext cx="262361" cy="262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550959" y="596844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550959" y="596844"/>
        <a:ext cx="9628090" cy="477021"/>
      </dsp:txXfrm>
    </dsp:sp>
    <dsp:sp modelId="{D6063AC8-1824-46A6-9F3A-354B95BFD657}">
      <dsp:nvSpPr>
        <dsp:cNvPr id="0" name=""/>
        <dsp:cNvSpPr/>
      </dsp:nvSpPr>
      <dsp:spPr>
        <a:xfrm>
          <a:off x="0" y="1193120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44298" y="1300450"/>
          <a:ext cx="262361" cy="262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550959" y="119312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550959" y="1193120"/>
        <a:ext cx="9628090" cy="477021"/>
      </dsp:txXfrm>
    </dsp:sp>
    <dsp:sp modelId="{48942088-4003-48A6-9410-91EEB1B380AF}">
      <dsp:nvSpPr>
        <dsp:cNvPr id="0" name=""/>
        <dsp:cNvSpPr/>
      </dsp:nvSpPr>
      <dsp:spPr>
        <a:xfrm>
          <a:off x="0" y="1789397"/>
          <a:ext cx="10179050" cy="4770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44298" y="1896726"/>
          <a:ext cx="262361" cy="262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550959" y="178939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550959" y="1789397"/>
        <a:ext cx="9628090" cy="477021"/>
      </dsp:txXfrm>
    </dsp:sp>
    <dsp:sp modelId="{FD00C6CE-421A-45E0-96F5-EFAF73165011}">
      <dsp:nvSpPr>
        <dsp:cNvPr id="0" name=""/>
        <dsp:cNvSpPr/>
      </dsp:nvSpPr>
      <dsp:spPr>
        <a:xfrm>
          <a:off x="0" y="2385673"/>
          <a:ext cx="10179050" cy="47702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44298" y="2493003"/>
          <a:ext cx="262361" cy="262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550959" y="2385673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550959" y="2385673"/>
        <a:ext cx="9628090" cy="477021"/>
      </dsp:txXfrm>
    </dsp:sp>
    <dsp:sp modelId="{90EAB018-5F6E-4367-BAA6-6171B10E6CDB}">
      <dsp:nvSpPr>
        <dsp:cNvPr id="0" name=""/>
        <dsp:cNvSpPr/>
      </dsp:nvSpPr>
      <dsp:spPr>
        <a:xfrm>
          <a:off x="0" y="2981950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44298" y="3089279"/>
          <a:ext cx="262361" cy="262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550959" y="298195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550959" y="2981950"/>
        <a:ext cx="9628090" cy="477021"/>
      </dsp:txXfrm>
    </dsp:sp>
    <dsp:sp modelId="{094DB750-5F35-439C-BAAA-B13B39161EC4}">
      <dsp:nvSpPr>
        <dsp:cNvPr id="0" name=""/>
        <dsp:cNvSpPr/>
      </dsp:nvSpPr>
      <dsp:spPr>
        <a:xfrm>
          <a:off x="0" y="3578226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44298" y="3685556"/>
          <a:ext cx="262361" cy="26236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550959" y="3578226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Piloting</a:t>
          </a:r>
          <a:r>
            <a:rPr lang="es-ES" sz="2400" kern="1200" dirty="0"/>
            <a:t> plan</a:t>
          </a:r>
        </a:p>
      </dsp:txBody>
      <dsp:txXfrm>
        <a:off x="550959" y="3578226"/>
        <a:ext cx="9628090" cy="477021"/>
      </dsp:txXfrm>
    </dsp:sp>
    <dsp:sp modelId="{ACBE00EF-D8EE-4877-ADA5-F62F75612215}">
      <dsp:nvSpPr>
        <dsp:cNvPr id="0" name=""/>
        <dsp:cNvSpPr/>
      </dsp:nvSpPr>
      <dsp:spPr>
        <a:xfrm>
          <a:off x="0" y="4174502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44298" y="4281832"/>
          <a:ext cx="262361" cy="262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550959" y="4174502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550959" y="4174502"/>
        <a:ext cx="9628090" cy="4770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567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44298" y="107897"/>
          <a:ext cx="262361" cy="262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550959" y="56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550959" y="567"/>
        <a:ext cx="9628090" cy="477021"/>
      </dsp:txXfrm>
    </dsp:sp>
    <dsp:sp modelId="{6778207B-2338-49AA-B3AB-05EEA65D9488}">
      <dsp:nvSpPr>
        <dsp:cNvPr id="0" name=""/>
        <dsp:cNvSpPr/>
      </dsp:nvSpPr>
      <dsp:spPr>
        <a:xfrm>
          <a:off x="0" y="596844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44298" y="704174"/>
          <a:ext cx="262361" cy="262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550959" y="596844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550959" y="596844"/>
        <a:ext cx="9628090" cy="477021"/>
      </dsp:txXfrm>
    </dsp:sp>
    <dsp:sp modelId="{D6063AC8-1824-46A6-9F3A-354B95BFD657}">
      <dsp:nvSpPr>
        <dsp:cNvPr id="0" name=""/>
        <dsp:cNvSpPr/>
      </dsp:nvSpPr>
      <dsp:spPr>
        <a:xfrm>
          <a:off x="0" y="1193120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44298" y="1300450"/>
          <a:ext cx="262361" cy="262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550959" y="119312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550959" y="1193120"/>
        <a:ext cx="9628090" cy="477021"/>
      </dsp:txXfrm>
    </dsp:sp>
    <dsp:sp modelId="{48942088-4003-48A6-9410-91EEB1B380AF}">
      <dsp:nvSpPr>
        <dsp:cNvPr id="0" name=""/>
        <dsp:cNvSpPr/>
      </dsp:nvSpPr>
      <dsp:spPr>
        <a:xfrm>
          <a:off x="0" y="1789397"/>
          <a:ext cx="10179050" cy="4770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44298" y="1896726"/>
          <a:ext cx="262361" cy="262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550959" y="178939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550959" y="1789397"/>
        <a:ext cx="9628090" cy="477021"/>
      </dsp:txXfrm>
    </dsp:sp>
    <dsp:sp modelId="{FD00C6CE-421A-45E0-96F5-EFAF73165011}">
      <dsp:nvSpPr>
        <dsp:cNvPr id="0" name=""/>
        <dsp:cNvSpPr/>
      </dsp:nvSpPr>
      <dsp:spPr>
        <a:xfrm>
          <a:off x="0" y="2385673"/>
          <a:ext cx="10179050" cy="47702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44298" y="2493003"/>
          <a:ext cx="262361" cy="262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550959" y="2385673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550959" y="2385673"/>
        <a:ext cx="9628090" cy="477021"/>
      </dsp:txXfrm>
    </dsp:sp>
    <dsp:sp modelId="{90EAB018-5F6E-4367-BAA6-6171B10E6CDB}">
      <dsp:nvSpPr>
        <dsp:cNvPr id="0" name=""/>
        <dsp:cNvSpPr/>
      </dsp:nvSpPr>
      <dsp:spPr>
        <a:xfrm>
          <a:off x="0" y="2981950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44298" y="3089279"/>
          <a:ext cx="262361" cy="262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550959" y="298195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550959" y="2981950"/>
        <a:ext cx="9628090" cy="477021"/>
      </dsp:txXfrm>
    </dsp:sp>
    <dsp:sp modelId="{094DB750-5F35-439C-BAAA-B13B39161EC4}">
      <dsp:nvSpPr>
        <dsp:cNvPr id="0" name=""/>
        <dsp:cNvSpPr/>
      </dsp:nvSpPr>
      <dsp:spPr>
        <a:xfrm>
          <a:off x="0" y="3578226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44298" y="3685556"/>
          <a:ext cx="262361" cy="26236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550959" y="3578226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Piloting</a:t>
          </a:r>
          <a:r>
            <a:rPr lang="es-ES" sz="2400" kern="1200" dirty="0"/>
            <a:t> plan</a:t>
          </a:r>
        </a:p>
      </dsp:txBody>
      <dsp:txXfrm>
        <a:off x="550959" y="3578226"/>
        <a:ext cx="9628090" cy="477021"/>
      </dsp:txXfrm>
    </dsp:sp>
    <dsp:sp modelId="{ACBE00EF-D8EE-4877-ADA5-F62F75612215}">
      <dsp:nvSpPr>
        <dsp:cNvPr id="0" name=""/>
        <dsp:cNvSpPr/>
      </dsp:nvSpPr>
      <dsp:spPr>
        <a:xfrm>
          <a:off x="0" y="4174502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44298" y="4281832"/>
          <a:ext cx="262361" cy="262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550959" y="4174502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550959" y="4174502"/>
        <a:ext cx="9628090" cy="4770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9E38C-6F52-45C6-96C8-585F2F66FA40}">
      <dsp:nvSpPr>
        <dsp:cNvPr id="0" name=""/>
        <dsp:cNvSpPr/>
      </dsp:nvSpPr>
      <dsp:spPr>
        <a:xfrm>
          <a:off x="0" y="438"/>
          <a:ext cx="10179050" cy="10266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3E23B-229F-4FD4-976C-1C9514BF746C}">
      <dsp:nvSpPr>
        <dsp:cNvPr id="0" name=""/>
        <dsp:cNvSpPr/>
      </dsp:nvSpPr>
      <dsp:spPr>
        <a:xfrm>
          <a:off x="310557" y="231431"/>
          <a:ext cx="564649" cy="5646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877F8-434E-49D5-9713-9B0D5C8C44CC}">
      <dsp:nvSpPr>
        <dsp:cNvPr id="0" name=""/>
        <dsp:cNvSpPr/>
      </dsp:nvSpPr>
      <dsp:spPr>
        <a:xfrm>
          <a:off x="1185763" y="438"/>
          <a:ext cx="8993286" cy="1026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652" tIns="108652" rIns="108652" bIns="108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 err="1"/>
            <a:t>Second</a:t>
          </a:r>
          <a:r>
            <a:rPr lang="es-ES" sz="2500" kern="1200" dirty="0"/>
            <a:t> </a:t>
          </a:r>
          <a:r>
            <a:rPr lang="es-ES" sz="2500" kern="1200" dirty="0" err="1"/>
            <a:t>iteration</a:t>
          </a:r>
          <a:r>
            <a:rPr lang="es-ES" sz="2500" kern="1200" dirty="0"/>
            <a:t> </a:t>
          </a:r>
          <a:r>
            <a:rPr lang="es-ES" sz="2500" kern="1200" dirty="0" err="1"/>
            <a:t>successful</a:t>
          </a:r>
          <a:endParaRPr lang="en-US" sz="2500" kern="1200" dirty="0"/>
        </a:p>
      </dsp:txBody>
      <dsp:txXfrm>
        <a:off x="1185763" y="438"/>
        <a:ext cx="8993286" cy="1026635"/>
      </dsp:txXfrm>
    </dsp:sp>
    <dsp:sp modelId="{3838FF23-6535-48BD-B8CE-7F04862FDB97}">
      <dsp:nvSpPr>
        <dsp:cNvPr id="0" name=""/>
        <dsp:cNvSpPr/>
      </dsp:nvSpPr>
      <dsp:spPr>
        <a:xfrm>
          <a:off x="0" y="1283732"/>
          <a:ext cx="10179050" cy="10266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18B6E-A3C3-42FC-A864-20242792B983}">
      <dsp:nvSpPr>
        <dsp:cNvPr id="0" name=""/>
        <dsp:cNvSpPr/>
      </dsp:nvSpPr>
      <dsp:spPr>
        <a:xfrm>
          <a:off x="310557" y="1514725"/>
          <a:ext cx="564649" cy="5646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E794D-FF49-4DBB-9781-ADE3B3B99C2C}">
      <dsp:nvSpPr>
        <dsp:cNvPr id="0" name=""/>
        <dsp:cNvSpPr/>
      </dsp:nvSpPr>
      <dsp:spPr>
        <a:xfrm>
          <a:off x="1185763" y="1283732"/>
          <a:ext cx="8993286" cy="1026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652" tIns="108652" rIns="108652" bIns="108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Pilot plan carried out, data being </a:t>
          </a:r>
          <a:r>
            <a:rPr lang="en-US" sz="2500" kern="1200" dirty="0" err="1"/>
            <a:t>analysed</a:t>
          </a:r>
          <a:r>
            <a:rPr lang="en-US" sz="2500" kern="1200" dirty="0"/>
            <a:t> and solutions proposed</a:t>
          </a:r>
        </a:p>
      </dsp:txBody>
      <dsp:txXfrm>
        <a:off x="1185763" y="1283732"/>
        <a:ext cx="8993286" cy="1026635"/>
      </dsp:txXfrm>
    </dsp:sp>
    <dsp:sp modelId="{555D0213-1C35-4F73-A5BF-83844A09FC70}">
      <dsp:nvSpPr>
        <dsp:cNvPr id="0" name=""/>
        <dsp:cNvSpPr/>
      </dsp:nvSpPr>
      <dsp:spPr>
        <a:xfrm>
          <a:off x="0" y="2567026"/>
          <a:ext cx="10179050" cy="10266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4D095-D8BC-43B3-AEED-1BFFB66DA0F4}">
      <dsp:nvSpPr>
        <dsp:cNvPr id="0" name=""/>
        <dsp:cNvSpPr/>
      </dsp:nvSpPr>
      <dsp:spPr>
        <a:xfrm>
          <a:off x="310557" y="2798019"/>
          <a:ext cx="564649" cy="5646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C64F3-C00E-4D8F-B4A1-AC147961D0BA}">
      <dsp:nvSpPr>
        <dsp:cNvPr id="0" name=""/>
        <dsp:cNvSpPr/>
      </dsp:nvSpPr>
      <dsp:spPr>
        <a:xfrm>
          <a:off x="1185763" y="2567026"/>
          <a:ext cx="8993286" cy="1026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652" tIns="108652" rIns="108652" bIns="108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 err="1"/>
            <a:t>Added</a:t>
          </a:r>
          <a:r>
            <a:rPr lang="es-ES" sz="2500" kern="1200" dirty="0"/>
            <a:t> </a:t>
          </a:r>
          <a:r>
            <a:rPr lang="es-ES" sz="2500" kern="1200" dirty="0" err="1"/>
            <a:t>challenges</a:t>
          </a:r>
          <a:r>
            <a:rPr lang="es-ES" sz="2500" kern="1200" dirty="0"/>
            <a:t>, </a:t>
          </a:r>
          <a:r>
            <a:rPr lang="es-ES" sz="2500" kern="1200" dirty="0" err="1"/>
            <a:t>events</a:t>
          </a:r>
          <a:r>
            <a:rPr lang="es-ES" sz="2500" kern="1200" dirty="0"/>
            <a:t> and </a:t>
          </a:r>
          <a:r>
            <a:rPr lang="es-ES" sz="2500" kern="1200" dirty="0" err="1"/>
            <a:t>message</a:t>
          </a:r>
          <a:r>
            <a:rPr lang="es-ES" sz="2500" kern="1200" dirty="0"/>
            <a:t> </a:t>
          </a:r>
          <a:r>
            <a:rPr lang="es-ES" sz="2500" kern="1200" dirty="0" err="1"/>
            <a:t>system</a:t>
          </a:r>
          <a:endParaRPr lang="en-US" sz="2500" kern="1200" dirty="0"/>
        </a:p>
      </dsp:txBody>
      <dsp:txXfrm>
        <a:off x="1185763" y="2567026"/>
        <a:ext cx="8993286" cy="10266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567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44298" y="107897"/>
          <a:ext cx="262361" cy="262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550959" y="56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550959" y="567"/>
        <a:ext cx="9628090" cy="477021"/>
      </dsp:txXfrm>
    </dsp:sp>
    <dsp:sp modelId="{6778207B-2338-49AA-B3AB-05EEA65D9488}">
      <dsp:nvSpPr>
        <dsp:cNvPr id="0" name=""/>
        <dsp:cNvSpPr/>
      </dsp:nvSpPr>
      <dsp:spPr>
        <a:xfrm>
          <a:off x="0" y="596844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44298" y="704174"/>
          <a:ext cx="262361" cy="262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550959" y="596844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550959" y="596844"/>
        <a:ext cx="9628090" cy="477021"/>
      </dsp:txXfrm>
    </dsp:sp>
    <dsp:sp modelId="{D6063AC8-1824-46A6-9F3A-354B95BFD657}">
      <dsp:nvSpPr>
        <dsp:cNvPr id="0" name=""/>
        <dsp:cNvSpPr/>
      </dsp:nvSpPr>
      <dsp:spPr>
        <a:xfrm>
          <a:off x="0" y="1193120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44298" y="1300450"/>
          <a:ext cx="262361" cy="262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550959" y="119312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550959" y="1193120"/>
        <a:ext cx="9628090" cy="477021"/>
      </dsp:txXfrm>
    </dsp:sp>
    <dsp:sp modelId="{48942088-4003-48A6-9410-91EEB1B380AF}">
      <dsp:nvSpPr>
        <dsp:cNvPr id="0" name=""/>
        <dsp:cNvSpPr/>
      </dsp:nvSpPr>
      <dsp:spPr>
        <a:xfrm>
          <a:off x="0" y="1789397"/>
          <a:ext cx="10179050" cy="4770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44298" y="1896726"/>
          <a:ext cx="262361" cy="262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550959" y="1789397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550959" y="1789397"/>
        <a:ext cx="9628090" cy="477021"/>
      </dsp:txXfrm>
    </dsp:sp>
    <dsp:sp modelId="{FD00C6CE-421A-45E0-96F5-EFAF73165011}">
      <dsp:nvSpPr>
        <dsp:cNvPr id="0" name=""/>
        <dsp:cNvSpPr/>
      </dsp:nvSpPr>
      <dsp:spPr>
        <a:xfrm>
          <a:off x="0" y="2385673"/>
          <a:ext cx="10179050" cy="47702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44298" y="2493003"/>
          <a:ext cx="262361" cy="262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550959" y="2385673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550959" y="2385673"/>
        <a:ext cx="9628090" cy="477021"/>
      </dsp:txXfrm>
    </dsp:sp>
    <dsp:sp modelId="{90EAB018-5F6E-4367-BAA6-6171B10E6CDB}">
      <dsp:nvSpPr>
        <dsp:cNvPr id="0" name=""/>
        <dsp:cNvSpPr/>
      </dsp:nvSpPr>
      <dsp:spPr>
        <a:xfrm>
          <a:off x="0" y="2981950"/>
          <a:ext cx="10179050" cy="47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44298" y="3089279"/>
          <a:ext cx="262361" cy="262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550959" y="2981950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550959" y="2981950"/>
        <a:ext cx="9628090" cy="477021"/>
      </dsp:txXfrm>
    </dsp:sp>
    <dsp:sp modelId="{094DB750-5F35-439C-BAAA-B13B39161EC4}">
      <dsp:nvSpPr>
        <dsp:cNvPr id="0" name=""/>
        <dsp:cNvSpPr/>
      </dsp:nvSpPr>
      <dsp:spPr>
        <a:xfrm>
          <a:off x="0" y="3578226"/>
          <a:ext cx="10179050" cy="4770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44298" y="3685556"/>
          <a:ext cx="262361" cy="26236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550959" y="3578226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Piloting</a:t>
          </a:r>
          <a:r>
            <a:rPr lang="es-ES" sz="2400" kern="1200" dirty="0"/>
            <a:t> plan</a:t>
          </a:r>
        </a:p>
      </dsp:txBody>
      <dsp:txXfrm>
        <a:off x="550959" y="3578226"/>
        <a:ext cx="9628090" cy="477021"/>
      </dsp:txXfrm>
    </dsp:sp>
    <dsp:sp modelId="{ACBE00EF-D8EE-4877-ADA5-F62F75612215}">
      <dsp:nvSpPr>
        <dsp:cNvPr id="0" name=""/>
        <dsp:cNvSpPr/>
      </dsp:nvSpPr>
      <dsp:spPr>
        <a:xfrm>
          <a:off x="0" y="4174502"/>
          <a:ext cx="10179050" cy="47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44298" y="4281832"/>
          <a:ext cx="262361" cy="262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550959" y="4174502"/>
          <a:ext cx="9628090" cy="47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85" tIns="50485" rIns="50485" bIns="5048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550959" y="4174502"/>
        <a:ext cx="9628090" cy="477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EA0B8-4F73-422D-896C-AEC9C59FD97A}" type="datetimeFigureOut">
              <a:rPr lang="es-ES" smtClean="0"/>
              <a:t>12/04/2019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3411B-2020-4359-8001-9F81F15745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314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5104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AEVI: Asociación Española del Videojuego</a:t>
            </a:r>
          </a:p>
          <a:p>
            <a:r>
              <a:rPr lang="es-ES" dirty="0"/>
              <a:t>STRATOS: </a:t>
            </a:r>
            <a:r>
              <a:rPr lang="es-ES" dirty="0" err="1"/>
              <a:t>offers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job</a:t>
            </a:r>
            <a:r>
              <a:rPr lang="es-ES" dirty="0"/>
              <a:t> </a:t>
            </a:r>
            <a:r>
              <a:rPr lang="es-ES" dirty="0" err="1"/>
              <a:t>opportunities</a:t>
            </a:r>
            <a:r>
              <a:rPr lang="es-ES" dirty="0"/>
              <a:t> and </a:t>
            </a:r>
            <a:r>
              <a:rPr lang="es-ES" dirty="0" err="1"/>
              <a:t>collaboration</a:t>
            </a:r>
            <a:r>
              <a:rPr lang="es-ES" dirty="0"/>
              <a:t> </a:t>
            </a:r>
            <a:r>
              <a:rPr lang="es-ES" dirty="0" err="1"/>
              <a:t>opportunities</a:t>
            </a:r>
            <a:r>
              <a:rPr lang="es-ES" dirty="0"/>
              <a:t>, the </a:t>
            </a:r>
            <a:r>
              <a:rPr lang="es-ES" dirty="0" err="1"/>
              <a:t>latter</a:t>
            </a:r>
            <a:r>
              <a:rPr lang="es-ES" dirty="0"/>
              <a:t> do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necessarily</a:t>
            </a:r>
            <a:r>
              <a:rPr lang="es-ES" dirty="0"/>
              <a:t> </a:t>
            </a:r>
            <a:r>
              <a:rPr lang="es-ES" dirty="0" err="1"/>
              <a:t>involve</a:t>
            </a:r>
            <a:r>
              <a:rPr lang="es-ES" dirty="0"/>
              <a:t> </a:t>
            </a:r>
            <a:r>
              <a:rPr lang="es-ES" dirty="0" err="1"/>
              <a:t>economical</a:t>
            </a:r>
            <a:r>
              <a:rPr lang="es-ES" dirty="0"/>
              <a:t> </a:t>
            </a:r>
            <a:r>
              <a:rPr lang="es-ES" dirty="0" err="1"/>
              <a:t>retribution</a:t>
            </a:r>
            <a:r>
              <a:rPr lang="es-ES" dirty="0"/>
              <a:t>. </a:t>
            </a:r>
            <a:r>
              <a:rPr lang="es-ES" dirty="0" err="1"/>
              <a:t>Also</a:t>
            </a:r>
            <a:r>
              <a:rPr lang="es-ES" dirty="0"/>
              <a:t>, </a:t>
            </a:r>
            <a:r>
              <a:rPr lang="es-ES" dirty="0" err="1"/>
              <a:t>severe</a:t>
            </a:r>
            <a:r>
              <a:rPr lang="es-ES" dirty="0"/>
              <a:t> </a:t>
            </a:r>
            <a:r>
              <a:rPr lang="es-ES" dirty="0" err="1"/>
              <a:t>lack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offers</a:t>
            </a:r>
            <a:r>
              <a:rPr lang="es-ES" dirty="0"/>
              <a:t> in </a:t>
            </a:r>
            <a:r>
              <a:rPr lang="es-ES" dirty="0" err="1"/>
              <a:t>Andalusia</a:t>
            </a:r>
            <a:r>
              <a:rPr lang="es-ES" dirty="0"/>
              <a:t>. Resembles a </a:t>
            </a:r>
            <a:r>
              <a:rPr lang="es-ES" dirty="0" err="1"/>
              <a:t>forum</a:t>
            </a:r>
            <a:r>
              <a:rPr lang="es-ES" dirty="0"/>
              <a:t>.</a:t>
            </a:r>
          </a:p>
          <a:p>
            <a:r>
              <a:rPr lang="es-ES" dirty="0"/>
              <a:t>ICARO </a:t>
            </a:r>
            <a:r>
              <a:rPr lang="es-ES" dirty="0" err="1"/>
              <a:t>insecure</a:t>
            </a:r>
            <a:r>
              <a:rPr lang="es-ES" dirty="0"/>
              <a:t>: GET hacking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editing</a:t>
            </a:r>
            <a:r>
              <a:rPr lang="es-ES" dirty="0"/>
              <a:t> </a:t>
            </a:r>
            <a:r>
              <a:rPr lang="es-ES" dirty="0" err="1"/>
              <a:t>curricula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7794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3411B-2020-4359-8001-9F81F157454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74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3415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9986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0717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82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Capital </a:t>
            </a:r>
            <a:r>
              <a:rPr lang="es-ES" dirty="0" err="1"/>
              <a:t>revenue</a:t>
            </a:r>
            <a:r>
              <a:rPr lang="es-ES" dirty="0"/>
              <a:t>: regional </a:t>
            </a:r>
            <a:r>
              <a:rPr lang="es-ES" dirty="0" err="1"/>
              <a:t>government</a:t>
            </a:r>
            <a:r>
              <a:rPr lang="es-ES" dirty="0"/>
              <a:t> </a:t>
            </a:r>
            <a:r>
              <a:rPr lang="es-ES" dirty="0" err="1"/>
              <a:t>aids</a:t>
            </a:r>
            <a:r>
              <a:rPr lang="es-ES" dirty="0"/>
              <a:t> to </a:t>
            </a:r>
            <a:r>
              <a:rPr lang="es-ES" dirty="0" err="1"/>
              <a:t>associations</a:t>
            </a:r>
            <a:r>
              <a:rPr lang="es-ES" dirty="0"/>
              <a:t>, </a:t>
            </a:r>
            <a:r>
              <a:rPr lang="es-ES" dirty="0" err="1"/>
              <a:t>company</a:t>
            </a:r>
            <a:r>
              <a:rPr lang="es-ES" dirty="0"/>
              <a:t> </a:t>
            </a:r>
            <a:r>
              <a:rPr lang="es-ES" dirty="0" err="1"/>
              <a:t>membership</a:t>
            </a:r>
            <a:r>
              <a:rPr lang="es-ES" dirty="0"/>
              <a:t> </a:t>
            </a:r>
            <a:r>
              <a:rPr lang="es-ES" dirty="0" err="1"/>
              <a:t>fees</a:t>
            </a:r>
            <a:r>
              <a:rPr lang="es-ES" dirty="0"/>
              <a:t>,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849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Capital </a:t>
            </a:r>
            <a:r>
              <a:rPr lang="es-ES" dirty="0" err="1"/>
              <a:t>revenue</a:t>
            </a:r>
            <a:r>
              <a:rPr lang="es-ES" dirty="0"/>
              <a:t>: regional </a:t>
            </a:r>
            <a:r>
              <a:rPr lang="es-ES" dirty="0" err="1"/>
              <a:t>government</a:t>
            </a:r>
            <a:r>
              <a:rPr lang="es-ES" dirty="0"/>
              <a:t> </a:t>
            </a:r>
            <a:r>
              <a:rPr lang="es-ES" dirty="0" err="1"/>
              <a:t>aids</a:t>
            </a:r>
            <a:r>
              <a:rPr lang="es-ES" dirty="0"/>
              <a:t> to </a:t>
            </a:r>
            <a:r>
              <a:rPr lang="es-ES" dirty="0" err="1"/>
              <a:t>associations</a:t>
            </a:r>
            <a:r>
              <a:rPr lang="es-ES" dirty="0"/>
              <a:t>, </a:t>
            </a:r>
            <a:r>
              <a:rPr lang="es-ES" dirty="0" err="1"/>
              <a:t>company</a:t>
            </a:r>
            <a:r>
              <a:rPr lang="es-ES" dirty="0"/>
              <a:t> </a:t>
            </a:r>
            <a:r>
              <a:rPr lang="es-ES" dirty="0" err="1"/>
              <a:t>membership</a:t>
            </a:r>
            <a:r>
              <a:rPr lang="es-ES" dirty="0"/>
              <a:t> </a:t>
            </a:r>
            <a:r>
              <a:rPr lang="es-ES" dirty="0" err="1"/>
              <a:t>fees</a:t>
            </a:r>
            <a:r>
              <a:rPr lang="es-ES" dirty="0"/>
              <a:t>,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8730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0080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206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3411B-2020-4359-8001-9F81F157454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856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3158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9002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517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8681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904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8355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430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Grupo 7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5349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Grupo 7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97520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769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3411B-2020-4359-8001-9F81F157454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1758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934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5143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0666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20995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13320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1657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9856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8861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24309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491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3411B-2020-4359-8001-9F81F157454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832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03362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5648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72897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59128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24027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70119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43692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17757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57764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908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0276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94067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84408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06494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63464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95139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01658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76050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Grupo 7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92949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61249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Grupo 7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245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3464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8017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4126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4985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2FFA8-1BA0-452A-8950-49A3F1E65634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84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E6837-EE4E-48CF-866B-553C459BD3C2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501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35294-7AAD-4635-AE5F-5B2FEC61FAF5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581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18FA056-FC71-47A8-B553-0BC350FE2EB2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8039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9DF14-69AA-426D-B7D6-1CFC4B384797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1041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AB6208E-60C9-4EF0-984E-3A70E1509E6C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83122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E12B4-65EF-471A-B4A6-22D9EF670744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066801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52DD-9C8C-48B1-8182-C69E705129C6}" type="datetime1">
              <a:rPr lang="es-ES" smtClean="0"/>
              <a:t>12/04/2019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01997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D031B-9A2D-4C10-A136-3AD15199B2C5}" type="datetime1">
              <a:rPr lang="es-ES" smtClean="0"/>
              <a:t>12/04/2019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66304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B8745-3957-4C15-B5FB-B67345955D42}" type="datetime1">
              <a:rPr lang="es-ES" smtClean="0"/>
              <a:t>12/04/2019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8936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876A3F5-EE47-42D9-8B42-50AEEE2555D4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7537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E5DD-7080-4301-AF4C-971946A80054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1018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7928156-3FAC-4E8B-B622-CA4FC3F0E374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0319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9291-5DF7-4436-BBBC-D085964424DC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4257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680A-F454-4EFE-80F4-4419CBF65A4A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834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A38A-704B-43E8-9EA8-44A46189CCF2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3775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32F8B-FCBF-46B8-8DDB-0202846D1ADD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9184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A8065-D415-45B7-B6AD-AE2D8A6AA9CD}" type="datetime1">
              <a:rPr lang="es-ES" smtClean="0"/>
              <a:t>12/04/2019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152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7DC1-09D0-482A-9DD3-2DA3B106E3B7}" type="datetime1">
              <a:rPr lang="es-ES" smtClean="0"/>
              <a:t>12/04/2019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2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7932-7C2F-42A6-AF92-F499E54850EA}" type="datetime1">
              <a:rPr lang="es-ES" smtClean="0"/>
              <a:t>12/04/2019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26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0B7-2B83-46A6-9E3B-796D75EA9C45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412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B3F7-FB9E-4885-988E-65CF6E89F2F8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19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C88FA2-6621-4879-A13A-B37021BEAFE0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075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38E857B-82E4-4472-949F-70767C63A257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3086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youtu.be/qM21qPoh9y0" TargetMode="External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image" Target="../media/image37.svg"/><Relationship Id="rId4" Type="http://schemas.openxmlformats.org/officeDocument/2006/relationships/diagramData" Target="../diagrams/data6.xml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www.remix3d.com/details/G009SX7VFLWZ" TargetMode="External"/><Relationship Id="rId18" Type="http://schemas.openxmlformats.org/officeDocument/2006/relationships/image" Target="../media/image15.png"/><Relationship Id="rId3" Type="http://schemas.openxmlformats.org/officeDocument/2006/relationships/image" Target="../media/image3.svg"/><Relationship Id="rId21" Type="http://schemas.openxmlformats.org/officeDocument/2006/relationships/image" Target="../media/image17.svg"/><Relationship Id="rId7" Type="http://schemas.openxmlformats.org/officeDocument/2006/relationships/image" Target="../media/image7.svg"/><Relationship Id="rId12" Type="http://schemas.microsoft.com/office/2017/06/relationships/model3d" Target="../media/model3d1.glb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2.png"/><Relationship Id="rId10" Type="http://schemas.openxmlformats.org/officeDocument/2006/relationships/image" Target="../media/image10.png"/><Relationship Id="rId19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3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3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3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svg"/><Relationship Id="rId3" Type="http://schemas.openxmlformats.org/officeDocument/2006/relationships/image" Target="../media/image75.png"/><Relationship Id="rId7" Type="http://schemas.microsoft.com/office/2007/relationships/hdphoto" Target="../media/hdphoto1.wdp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11" Type="http://schemas.openxmlformats.org/officeDocument/2006/relationships/image" Target="../media/image82.svg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9.png"/><Relationship Id="rId7" Type="http://schemas.openxmlformats.org/officeDocument/2006/relationships/image" Target="../media/image87.png"/><Relationship Id="rId12" Type="http://schemas.openxmlformats.org/officeDocument/2006/relationships/image" Target="../media/image84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11" Type="http://schemas.openxmlformats.org/officeDocument/2006/relationships/image" Target="../media/image83.png"/><Relationship Id="rId5" Type="http://schemas.openxmlformats.org/officeDocument/2006/relationships/image" Target="../media/image85.png"/><Relationship Id="rId10" Type="http://schemas.openxmlformats.org/officeDocument/2006/relationships/image" Target="../media/image82.svg"/><Relationship Id="rId4" Type="http://schemas.openxmlformats.org/officeDocument/2006/relationships/image" Target="../media/image80.svg"/><Relationship Id="rId9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0.svg"/><Relationship Id="rId3" Type="http://schemas.openxmlformats.org/officeDocument/2006/relationships/image" Target="../media/image76.png"/><Relationship Id="rId7" Type="http://schemas.microsoft.com/office/2007/relationships/hdphoto" Target="../media/hdphoto1.wdp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11" Type="http://schemas.openxmlformats.org/officeDocument/2006/relationships/image" Target="../media/image88.png"/><Relationship Id="rId5" Type="http://schemas.openxmlformats.org/officeDocument/2006/relationships/image" Target="../media/image77.png"/><Relationship Id="rId15" Type="http://schemas.openxmlformats.org/officeDocument/2006/relationships/image" Target="../media/image90.svg"/><Relationship Id="rId10" Type="http://schemas.openxmlformats.org/officeDocument/2006/relationships/image" Target="../media/image87.png"/><Relationship Id="rId4" Type="http://schemas.openxmlformats.org/officeDocument/2006/relationships/image" Target="../media/image75.png"/><Relationship Id="rId9" Type="http://schemas.openxmlformats.org/officeDocument/2006/relationships/image" Target="../media/image86.png"/><Relationship Id="rId1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78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78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78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80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8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37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4.xml"/><Relationship Id="rId11" Type="http://schemas.openxmlformats.org/officeDocument/2006/relationships/image" Target="../media/image93.svg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61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92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37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9F8FBD1-A3F4-4615-9269-15BB7CC26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A409F77D-3FF8-418B-AE5F-C8402370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41730" y="0"/>
            <a:ext cx="7789615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7BE82A-79A7-4F5F-899F-6E98F9665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928" y="411524"/>
            <a:ext cx="5490143" cy="4339177"/>
          </a:xfrm>
        </p:spPr>
        <p:txBody>
          <a:bodyPr>
            <a:normAutofit/>
          </a:bodyPr>
          <a:lstStyle/>
          <a:p>
            <a:pPr algn="l"/>
            <a:r>
              <a:rPr lang="es-ES" sz="8500" dirty="0" err="1"/>
              <a:t>Aim</a:t>
            </a:r>
            <a:r>
              <a:rPr lang="es-ES" sz="8500" dirty="0"/>
              <a:t> Games </a:t>
            </a:r>
            <a:r>
              <a:rPr lang="es-ES" sz="8500" dirty="0" err="1"/>
              <a:t>Platform</a:t>
            </a:r>
            <a:endParaRPr lang="es-ES" sz="85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80B3DA-811C-4714-8D84-8F0C1E1FA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928" y="4546475"/>
            <a:ext cx="6020627" cy="856702"/>
          </a:xfrm>
        </p:spPr>
        <p:txBody>
          <a:bodyPr anchor="ctr">
            <a:normAutofit fontScale="85000" lnSpcReduction="10000"/>
          </a:bodyPr>
          <a:lstStyle/>
          <a:p>
            <a:pPr algn="l"/>
            <a:r>
              <a:rPr lang="es-ES" sz="2400" dirty="0">
                <a:solidFill>
                  <a:schemeClr val="bg2"/>
                </a:solidFill>
              </a:rPr>
              <a:t>The </a:t>
            </a:r>
            <a:r>
              <a:rPr lang="es-ES" sz="2400" dirty="0" err="1">
                <a:solidFill>
                  <a:schemeClr val="bg2"/>
                </a:solidFill>
              </a:rPr>
              <a:t>reference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platform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for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game-making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resources</a:t>
            </a:r>
            <a:endParaRPr lang="es-ES" sz="2400" dirty="0">
              <a:solidFill>
                <a:schemeClr val="bg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0170C7-93CF-4AF8-8D9E-6DD63FE62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7138E3-EC19-42DF-9E2F-9FE54A695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4" y="2796971"/>
            <a:ext cx="3995592" cy="1268601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601F68A6-5DBD-4DD9-A075-616AACEE4EA4}"/>
              </a:ext>
            </a:extLst>
          </p:cNvPr>
          <p:cNvSpPr txBox="1">
            <a:spLocks/>
          </p:cNvSpPr>
          <p:nvPr/>
        </p:nvSpPr>
        <p:spPr>
          <a:xfrm>
            <a:off x="926928" y="5589774"/>
            <a:ext cx="6020627" cy="856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800" dirty="0" err="1">
                <a:solidFill>
                  <a:schemeClr val="bg2"/>
                </a:solidFill>
              </a:rPr>
              <a:t>Group</a:t>
            </a:r>
            <a:r>
              <a:rPr lang="es-ES" sz="1800" dirty="0">
                <a:solidFill>
                  <a:schemeClr val="bg2"/>
                </a:solidFill>
              </a:rPr>
              <a:t> 7</a:t>
            </a:r>
          </a:p>
          <a:p>
            <a:pPr algn="l"/>
            <a:r>
              <a:rPr lang="es-ES" sz="1800" dirty="0">
                <a:solidFill>
                  <a:schemeClr val="bg2"/>
                </a:solidFill>
              </a:rPr>
              <a:t>Speaker: Mario Bizcocho González</a:t>
            </a:r>
          </a:p>
        </p:txBody>
      </p:sp>
    </p:spTree>
    <p:extLst>
      <p:ext uri="{BB962C8B-B14F-4D97-AF65-F5344CB8AC3E}">
        <p14:creationId xmlns:p14="http://schemas.microsoft.com/office/powerpoint/2010/main" val="184265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11D03-DA3A-4725-A56C-BE377B57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err="1"/>
              <a:t>How</a:t>
            </a:r>
            <a:r>
              <a:rPr lang="es-ES"/>
              <a:t> are </a:t>
            </a:r>
            <a:r>
              <a:rPr lang="es-ES" err="1"/>
              <a:t>we</a:t>
            </a:r>
            <a:r>
              <a:rPr lang="es-ES"/>
              <a:t> </a:t>
            </a:r>
            <a:r>
              <a:rPr lang="es-ES" err="1"/>
              <a:t>making</a:t>
            </a:r>
            <a:r>
              <a:rPr lang="es-ES"/>
              <a:t> </a:t>
            </a:r>
            <a:r>
              <a:rPr lang="es-ES" err="1"/>
              <a:t>money</a:t>
            </a:r>
            <a:r>
              <a:rPr lang="es-ES"/>
              <a:t>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27BF47-768F-4EDC-96B3-85D7F118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2000" smtClean="0"/>
              <a:pPr>
                <a:spcAft>
                  <a:spcPts val="600"/>
                </a:spcAft>
              </a:pPr>
              <a:t>9</a:t>
            </a:fld>
            <a:endParaRPr lang="es-ES" sz="2000"/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E09E40A8-26BF-4396-BFB3-8764A32B3E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720105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9336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7A9773D-1A27-44EE-B073-C41B018381D1}"/>
              </a:ext>
            </a:extLst>
          </p:cNvPr>
          <p:cNvSpPr txBox="1">
            <a:spLocks/>
          </p:cNvSpPr>
          <p:nvPr/>
        </p:nvSpPr>
        <p:spPr>
          <a:xfrm>
            <a:off x="1122444" y="311163"/>
            <a:ext cx="10274497" cy="17344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 spc="800" dirty="0"/>
              <a:t>Competitor analysis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E3F604-4DE4-46C8-A8DF-DBF3C153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n-US" sz="1900" smtClean="0">
                <a:solidFill>
                  <a:schemeClr val="accent1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2FBE066-0A87-4F64-BF15-2D8EFD337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169595"/>
              </p:ext>
            </p:extLst>
          </p:nvPr>
        </p:nvGraphicFramePr>
        <p:xfrm>
          <a:off x="991830" y="1185285"/>
          <a:ext cx="10776078" cy="5216012"/>
        </p:xfrm>
        <a:graphic>
          <a:graphicData uri="http://schemas.openxmlformats.org/drawingml/2006/table">
            <a:tbl>
              <a:tblPr firstRow="1" bandRow="1"/>
              <a:tblGrid>
                <a:gridCol w="1258364">
                  <a:extLst>
                    <a:ext uri="{9D8B030D-6E8A-4147-A177-3AD203B41FA5}">
                      <a16:colId xmlns:a16="http://schemas.microsoft.com/office/drawing/2014/main" val="3796358532"/>
                    </a:ext>
                  </a:extLst>
                </a:gridCol>
                <a:gridCol w="929137">
                  <a:extLst>
                    <a:ext uri="{9D8B030D-6E8A-4147-A177-3AD203B41FA5}">
                      <a16:colId xmlns:a16="http://schemas.microsoft.com/office/drawing/2014/main" val="2716873428"/>
                    </a:ext>
                  </a:extLst>
                </a:gridCol>
                <a:gridCol w="929137">
                  <a:extLst>
                    <a:ext uri="{9D8B030D-6E8A-4147-A177-3AD203B41FA5}">
                      <a16:colId xmlns:a16="http://schemas.microsoft.com/office/drawing/2014/main" val="1474740027"/>
                    </a:ext>
                  </a:extLst>
                </a:gridCol>
                <a:gridCol w="867541">
                  <a:extLst>
                    <a:ext uri="{9D8B030D-6E8A-4147-A177-3AD203B41FA5}">
                      <a16:colId xmlns:a16="http://schemas.microsoft.com/office/drawing/2014/main" val="1951279961"/>
                    </a:ext>
                  </a:extLst>
                </a:gridCol>
                <a:gridCol w="818687">
                  <a:extLst>
                    <a:ext uri="{9D8B030D-6E8A-4147-A177-3AD203B41FA5}">
                      <a16:colId xmlns:a16="http://schemas.microsoft.com/office/drawing/2014/main" val="1404038580"/>
                    </a:ext>
                  </a:extLst>
                </a:gridCol>
                <a:gridCol w="627525">
                  <a:extLst>
                    <a:ext uri="{9D8B030D-6E8A-4147-A177-3AD203B41FA5}">
                      <a16:colId xmlns:a16="http://schemas.microsoft.com/office/drawing/2014/main" val="1061833948"/>
                    </a:ext>
                  </a:extLst>
                </a:gridCol>
                <a:gridCol w="1458022">
                  <a:extLst>
                    <a:ext uri="{9D8B030D-6E8A-4147-A177-3AD203B41FA5}">
                      <a16:colId xmlns:a16="http://schemas.microsoft.com/office/drawing/2014/main" val="99217747"/>
                    </a:ext>
                  </a:extLst>
                </a:gridCol>
                <a:gridCol w="1020471">
                  <a:extLst>
                    <a:ext uri="{9D8B030D-6E8A-4147-A177-3AD203B41FA5}">
                      <a16:colId xmlns:a16="http://schemas.microsoft.com/office/drawing/2014/main" val="2813257557"/>
                    </a:ext>
                  </a:extLst>
                </a:gridCol>
                <a:gridCol w="1379435">
                  <a:extLst>
                    <a:ext uri="{9D8B030D-6E8A-4147-A177-3AD203B41FA5}">
                      <a16:colId xmlns:a16="http://schemas.microsoft.com/office/drawing/2014/main" val="2571470073"/>
                    </a:ext>
                  </a:extLst>
                </a:gridCol>
                <a:gridCol w="1487759">
                  <a:extLst>
                    <a:ext uri="{9D8B030D-6E8A-4147-A177-3AD203B41FA5}">
                      <a16:colId xmlns:a16="http://schemas.microsoft.com/office/drawing/2014/main" val="4128410158"/>
                    </a:ext>
                  </a:extLst>
                </a:gridCol>
              </a:tblGrid>
              <a:tr h="548478">
                <a:tc>
                  <a:txBody>
                    <a:bodyPr/>
                    <a:lstStyle/>
                    <a:p>
                      <a:pPr algn="ctr" rtl="0" fontAlgn="b"/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AIM Games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Linkedin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Infojobs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Stratos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Icaro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Primerempleo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Jobrapido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Trabajos.com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Ibereoempleos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473920"/>
                  </a:ext>
                </a:extLst>
              </a:tr>
              <a:tr h="3127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Forum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912499"/>
                  </a:ext>
                </a:extLst>
              </a:tr>
              <a:tr h="5484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Verify</a:t>
                      </a:r>
                      <a:r>
                        <a:rPr lang="es-ES" sz="1600" b="1" dirty="0">
                          <a:effectLst/>
                        </a:rPr>
                        <a:t> CV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001607"/>
                  </a:ext>
                </a:extLst>
              </a:tr>
              <a:tr h="5484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Share </a:t>
                      </a:r>
                      <a:r>
                        <a:rPr lang="es-ES" sz="1600" b="1" dirty="0" err="1">
                          <a:effectLst/>
                        </a:rPr>
                        <a:t>Resources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475233"/>
                  </a:ext>
                </a:extLst>
              </a:tr>
              <a:tr h="5484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Direct </a:t>
                      </a:r>
                      <a:r>
                        <a:rPr lang="es-ES" sz="1600" b="1" dirty="0" err="1">
                          <a:effectLst/>
                        </a:rPr>
                        <a:t>Messaging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499639"/>
                  </a:ext>
                </a:extLst>
              </a:tr>
              <a:tr h="3127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Courses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826619"/>
                  </a:ext>
                </a:extLst>
              </a:tr>
              <a:tr h="5484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Company </a:t>
                      </a:r>
                      <a:r>
                        <a:rPr lang="es-ES" sz="1600" b="1" dirty="0" err="1">
                          <a:effectLst/>
                        </a:rPr>
                        <a:t>profiles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dirty="0">
                          <a:effectLst/>
                        </a:rPr>
                        <a:t>€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dirty="0">
                          <a:effectLst/>
                        </a:rPr>
                        <a:t>€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819589"/>
                  </a:ext>
                </a:extLst>
              </a:tr>
              <a:tr h="5484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Sector </a:t>
                      </a:r>
                      <a:r>
                        <a:rPr lang="es-ES" sz="1600" b="1" dirty="0" err="1">
                          <a:effectLst/>
                        </a:rPr>
                        <a:t>specific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816466"/>
                  </a:ext>
                </a:extLst>
              </a:tr>
              <a:tr h="5484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Organises</a:t>
                      </a:r>
                      <a:r>
                        <a:rPr lang="es-ES" sz="1600" b="1" dirty="0">
                          <a:effectLst/>
                        </a:rPr>
                        <a:t> </a:t>
                      </a:r>
                      <a:r>
                        <a:rPr lang="es-ES" sz="1600" b="1" dirty="0" err="1">
                          <a:effectLst/>
                        </a:rPr>
                        <a:t>events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71469"/>
                  </a:ext>
                </a:extLst>
              </a:tr>
              <a:tr h="725493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Can </a:t>
                      </a:r>
                      <a:r>
                        <a:rPr lang="es-ES" sz="1600" b="1" dirty="0" err="1">
                          <a:effectLst/>
                        </a:rPr>
                        <a:t>challenge</a:t>
                      </a:r>
                      <a:r>
                        <a:rPr lang="es-ES" sz="1600" b="1" dirty="0">
                          <a:effectLst/>
                        </a:rPr>
                        <a:t> </a:t>
                      </a:r>
                      <a:r>
                        <a:rPr lang="es-ES" sz="1600" b="1" dirty="0" err="1">
                          <a:effectLst/>
                        </a:rPr>
                        <a:t>applicants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426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020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B17DF-A8A9-48C4-9B3E-78E17118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GB" dirty="0"/>
              <a:t>Differentiation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822A85-67BB-449A-A5EA-B65D59C1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5A5AE93-7A13-4372-9C65-9F49528A3467}" type="slidenum">
              <a:rPr kumimoji="0" lang="es-E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aphicFrame>
        <p:nvGraphicFramePr>
          <p:cNvPr id="10" name="Marcador de contenido 2">
            <a:extLst>
              <a:ext uri="{FF2B5EF4-FFF2-40B4-BE49-F238E27FC236}">
                <a16:creationId xmlns:a16="http://schemas.microsoft.com/office/drawing/2014/main" id="{6F7CE670-C139-4A2F-92CE-8EC09EC38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992734"/>
              </p:ext>
            </p:extLst>
          </p:nvPr>
        </p:nvGraphicFramePr>
        <p:xfrm>
          <a:off x="1251678" y="2464895"/>
          <a:ext cx="10179050" cy="2663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4036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Botón de acción: vídeo 4">
            <a:hlinkClick r:id="rId3" highlightClick="1"/>
            <a:extLst>
              <a:ext uri="{FF2B5EF4-FFF2-40B4-BE49-F238E27FC236}">
                <a16:creationId xmlns:a16="http://schemas.microsoft.com/office/drawing/2014/main" id="{BBBC4922-EACC-4B75-BE2C-F251BA0787DF}"/>
              </a:ext>
            </a:extLst>
          </p:cNvPr>
          <p:cNvSpPr/>
          <p:nvPr/>
        </p:nvSpPr>
        <p:spPr>
          <a:xfrm>
            <a:off x="8407154" y="817068"/>
            <a:ext cx="1908699" cy="506028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A20FF984-A10A-4CB8-9BEC-441DD2F265A7}"/>
              </a:ext>
            </a:extLst>
          </p:cNvPr>
          <p:cNvSpPr/>
          <p:nvPr/>
        </p:nvSpPr>
        <p:spPr>
          <a:xfrm>
            <a:off x="670616" y="2138483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F023E426-AF4B-4071-8983-44F05609FA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6427078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Gráfico 11" descr="Fin">
            <a:extLst>
              <a:ext uri="{FF2B5EF4-FFF2-40B4-BE49-F238E27FC236}">
                <a16:creationId xmlns:a16="http://schemas.microsoft.com/office/drawing/2014/main" id="{136C7876-9C4E-4F54-9780-9B0E2F29A2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9113" y="5825490"/>
            <a:ext cx="294655" cy="2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2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84E4DC90-C759-4B78-B7DA-4F72E68FE35C}"/>
              </a:ext>
            </a:extLst>
          </p:cNvPr>
          <p:cNvSpPr/>
          <p:nvPr/>
        </p:nvSpPr>
        <p:spPr>
          <a:xfrm>
            <a:off x="670616" y="2709332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A99DB631-9CAE-4173-894F-45C41394C4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6427078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áfico 11" descr="Fin">
            <a:extLst>
              <a:ext uri="{FF2B5EF4-FFF2-40B4-BE49-F238E27FC236}">
                <a16:creationId xmlns:a16="http://schemas.microsoft.com/office/drawing/2014/main" id="{FFE986A6-BC16-4AC3-83F5-2A3A1122B9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9113" y="5825490"/>
            <a:ext cx="294655" cy="2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8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14</a:t>
            </a:fld>
            <a:endParaRPr lang="es-ES" sz="1800" dirty="0"/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97B75E4C-7ED6-4108-AA27-6EC74AB6E9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692226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2650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15</a:t>
            </a:fld>
            <a:endParaRPr lang="es-ES" sz="18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051E9A1-07D9-4B42-BAC2-AD5B61AEBB02}"/>
              </a:ext>
            </a:extLst>
          </p:cNvPr>
          <p:cNvSpPr/>
          <p:nvPr/>
        </p:nvSpPr>
        <p:spPr>
          <a:xfrm>
            <a:off x="941940" y="1736724"/>
            <a:ext cx="9998384" cy="5121276"/>
          </a:xfrm>
          <a:prstGeom prst="rect">
            <a:avLst/>
          </a:prstGeom>
          <a:solidFill>
            <a:schemeClr val="accent3">
              <a:lumMod val="20000"/>
              <a:lumOff val="8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56DC0B9-DFD0-4B29-9B1A-6FA079C29C9F}"/>
              </a:ext>
            </a:extLst>
          </p:cNvPr>
          <p:cNvSpPr/>
          <p:nvPr/>
        </p:nvSpPr>
        <p:spPr>
          <a:xfrm>
            <a:off x="2164081" y="1736724"/>
            <a:ext cx="642620" cy="5121276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0DAC774-9A9B-4051-8C36-3A0B0F4A5AB1}"/>
              </a:ext>
            </a:extLst>
          </p:cNvPr>
          <p:cNvSpPr/>
          <p:nvPr/>
        </p:nvSpPr>
        <p:spPr>
          <a:xfrm>
            <a:off x="3474725" y="1727486"/>
            <a:ext cx="610868" cy="5121276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9742065-7574-41B6-893E-0CC2A00443B3}"/>
              </a:ext>
            </a:extLst>
          </p:cNvPr>
          <p:cNvSpPr/>
          <p:nvPr/>
        </p:nvSpPr>
        <p:spPr>
          <a:xfrm>
            <a:off x="4881882" y="1736724"/>
            <a:ext cx="712468" cy="5121276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39A0ECE-FF56-4CEE-B0F6-D66BA6A65BD1}"/>
              </a:ext>
            </a:extLst>
          </p:cNvPr>
          <p:cNvSpPr/>
          <p:nvPr/>
        </p:nvSpPr>
        <p:spPr>
          <a:xfrm>
            <a:off x="6194061" y="1732746"/>
            <a:ext cx="712468" cy="5121276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9C98BB4-07FA-473F-98C0-0B5B32857E5B}"/>
              </a:ext>
            </a:extLst>
          </p:cNvPr>
          <p:cNvSpPr/>
          <p:nvPr/>
        </p:nvSpPr>
        <p:spPr>
          <a:xfrm>
            <a:off x="7554868" y="1736724"/>
            <a:ext cx="566056" cy="5121276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20CF675-84A3-46D3-8CB8-51215431CD39}"/>
              </a:ext>
            </a:extLst>
          </p:cNvPr>
          <p:cNvSpPr/>
          <p:nvPr/>
        </p:nvSpPr>
        <p:spPr>
          <a:xfrm>
            <a:off x="8835661" y="1732746"/>
            <a:ext cx="603614" cy="5121276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6721605-F526-472B-B56C-96B95481AAD9}"/>
              </a:ext>
            </a:extLst>
          </p:cNvPr>
          <p:cNvSpPr/>
          <p:nvPr/>
        </p:nvSpPr>
        <p:spPr>
          <a:xfrm>
            <a:off x="10203180" y="1736724"/>
            <a:ext cx="737142" cy="5121276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DB69722C-BB32-4FA1-8C8E-43F3EE75C6BF}"/>
              </a:ext>
            </a:extLst>
          </p:cNvPr>
          <p:cNvSpPr/>
          <p:nvPr/>
        </p:nvSpPr>
        <p:spPr>
          <a:xfrm>
            <a:off x="1447800" y="1736724"/>
            <a:ext cx="9448800" cy="20575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FC2272E7-7145-44B1-B150-42CABC8B1CBF}"/>
              </a:ext>
            </a:extLst>
          </p:cNvPr>
          <p:cNvSpPr/>
          <p:nvPr/>
        </p:nvSpPr>
        <p:spPr>
          <a:xfrm>
            <a:off x="1447800" y="1943905"/>
            <a:ext cx="3434081" cy="20575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54C606C-0BEB-4890-A475-0D035F693683}"/>
              </a:ext>
            </a:extLst>
          </p:cNvPr>
          <p:cNvSpPr/>
          <p:nvPr/>
        </p:nvSpPr>
        <p:spPr>
          <a:xfrm>
            <a:off x="1447800" y="2158895"/>
            <a:ext cx="3434081" cy="20575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1BF6D6F-3694-4EE4-A9E9-A8BFA6E6F4E1}"/>
              </a:ext>
            </a:extLst>
          </p:cNvPr>
          <p:cNvSpPr/>
          <p:nvPr/>
        </p:nvSpPr>
        <p:spPr>
          <a:xfrm>
            <a:off x="2160269" y="2386600"/>
            <a:ext cx="3434081" cy="20575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5C74609-9F8D-420C-B39D-B64FE8826C6E}"/>
              </a:ext>
            </a:extLst>
          </p:cNvPr>
          <p:cNvSpPr/>
          <p:nvPr/>
        </p:nvSpPr>
        <p:spPr>
          <a:xfrm>
            <a:off x="1459365" y="2798716"/>
            <a:ext cx="1365864" cy="20575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4E066D9C-A644-479B-A66A-CDD5F035CA60}"/>
              </a:ext>
            </a:extLst>
          </p:cNvPr>
          <p:cNvSpPr/>
          <p:nvPr/>
        </p:nvSpPr>
        <p:spPr>
          <a:xfrm>
            <a:off x="1453582" y="3022332"/>
            <a:ext cx="3434081" cy="205752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87BF53B-EFCD-48DE-BDC9-CF55A70917C4}"/>
              </a:ext>
            </a:extLst>
          </p:cNvPr>
          <p:cNvSpPr/>
          <p:nvPr/>
        </p:nvSpPr>
        <p:spPr>
          <a:xfrm>
            <a:off x="1453581" y="3228084"/>
            <a:ext cx="3434081" cy="205752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A4006580-0BD7-4990-A672-20B2C6597ECB}"/>
              </a:ext>
            </a:extLst>
          </p:cNvPr>
          <p:cNvSpPr/>
          <p:nvPr/>
        </p:nvSpPr>
        <p:spPr>
          <a:xfrm>
            <a:off x="1459365" y="3439841"/>
            <a:ext cx="3434081" cy="205752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16A1F2DE-30DA-4BB4-8B3E-B356F3CA85B4}"/>
              </a:ext>
            </a:extLst>
          </p:cNvPr>
          <p:cNvSpPr/>
          <p:nvPr/>
        </p:nvSpPr>
        <p:spPr>
          <a:xfrm>
            <a:off x="2160269" y="3645593"/>
            <a:ext cx="3434081" cy="205752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D98AFB5A-1714-476C-A43B-EF9418B41BA0}"/>
              </a:ext>
            </a:extLst>
          </p:cNvPr>
          <p:cNvSpPr/>
          <p:nvPr/>
        </p:nvSpPr>
        <p:spPr>
          <a:xfrm>
            <a:off x="1447800" y="4090248"/>
            <a:ext cx="3422515" cy="20575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2FC7070C-FDD5-4CF8-9D67-CF46B2C13368}"/>
              </a:ext>
            </a:extLst>
          </p:cNvPr>
          <p:cNvSpPr/>
          <p:nvPr/>
        </p:nvSpPr>
        <p:spPr>
          <a:xfrm>
            <a:off x="4085593" y="3869821"/>
            <a:ext cx="5353681" cy="20575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51034E82-98CC-46D1-B07F-A0E1073E9187}"/>
              </a:ext>
            </a:extLst>
          </p:cNvPr>
          <p:cNvSpPr/>
          <p:nvPr/>
        </p:nvSpPr>
        <p:spPr>
          <a:xfrm>
            <a:off x="2160269" y="3870976"/>
            <a:ext cx="5960655" cy="205752"/>
          </a:xfrm>
          <a:prstGeom prst="roundRect">
            <a:avLst>
              <a:gd name="adj" fmla="val 50000"/>
            </a:avLst>
          </a:prstGeom>
          <a:solidFill>
            <a:schemeClr val="accent5">
              <a:alpha val="1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CA584E31-8BEE-461F-A013-F46FE86E33B4}"/>
              </a:ext>
            </a:extLst>
          </p:cNvPr>
          <p:cNvSpPr/>
          <p:nvPr/>
        </p:nvSpPr>
        <p:spPr>
          <a:xfrm>
            <a:off x="1465147" y="4298276"/>
            <a:ext cx="3422515" cy="205752"/>
          </a:xfrm>
          <a:prstGeom prst="roundRect">
            <a:avLst>
              <a:gd name="adj" fmla="val 50000"/>
            </a:avLst>
          </a:prstGeom>
          <a:solidFill>
            <a:srgbClr val="EFC55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3583D882-FDE4-4212-8B2F-49B8393A519D}"/>
              </a:ext>
            </a:extLst>
          </p:cNvPr>
          <p:cNvSpPr/>
          <p:nvPr/>
        </p:nvSpPr>
        <p:spPr>
          <a:xfrm>
            <a:off x="1455940" y="4502038"/>
            <a:ext cx="3422515" cy="205752"/>
          </a:xfrm>
          <a:prstGeom prst="roundRect">
            <a:avLst>
              <a:gd name="adj" fmla="val 50000"/>
            </a:avLst>
          </a:prstGeom>
          <a:solidFill>
            <a:srgbClr val="EFC55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73EA763D-61BE-4741-BD58-91EF3BFA9169}"/>
              </a:ext>
            </a:extLst>
          </p:cNvPr>
          <p:cNvSpPr/>
          <p:nvPr/>
        </p:nvSpPr>
        <p:spPr>
          <a:xfrm>
            <a:off x="4085593" y="4716079"/>
            <a:ext cx="5353681" cy="205752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61437E74-30D7-44D8-9D9D-F977E016C066}"/>
              </a:ext>
            </a:extLst>
          </p:cNvPr>
          <p:cNvSpPr/>
          <p:nvPr/>
        </p:nvSpPr>
        <p:spPr>
          <a:xfrm>
            <a:off x="2166051" y="4716079"/>
            <a:ext cx="5954873" cy="205752"/>
          </a:xfrm>
          <a:prstGeom prst="roundRect">
            <a:avLst>
              <a:gd name="adj" fmla="val 50000"/>
            </a:avLst>
          </a:prstGeom>
          <a:solidFill>
            <a:schemeClr val="accent1">
              <a:alpha val="1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041F18C6-DB82-42AF-A648-618907F5F86A}"/>
              </a:ext>
            </a:extLst>
          </p:cNvPr>
          <p:cNvSpPr/>
          <p:nvPr/>
        </p:nvSpPr>
        <p:spPr>
          <a:xfrm>
            <a:off x="2803049" y="4935349"/>
            <a:ext cx="3422515" cy="205752"/>
          </a:xfrm>
          <a:prstGeom prst="roundRect">
            <a:avLst>
              <a:gd name="adj" fmla="val 50000"/>
            </a:avLst>
          </a:prstGeom>
          <a:solidFill>
            <a:schemeClr val="accent1">
              <a:alpha val="1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76DEF272-BCDF-42D2-8CB5-9DCD6B6BFA1E}"/>
              </a:ext>
            </a:extLst>
          </p:cNvPr>
          <p:cNvSpPr/>
          <p:nvPr/>
        </p:nvSpPr>
        <p:spPr>
          <a:xfrm>
            <a:off x="1472392" y="5156390"/>
            <a:ext cx="3422515" cy="205752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526683B7-B582-40C7-B326-46100B0B936F}"/>
              </a:ext>
            </a:extLst>
          </p:cNvPr>
          <p:cNvSpPr/>
          <p:nvPr/>
        </p:nvSpPr>
        <p:spPr>
          <a:xfrm>
            <a:off x="1465147" y="5356585"/>
            <a:ext cx="3422515" cy="205752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87A04400-D4EC-4960-A92A-C4F231178E78}"/>
              </a:ext>
            </a:extLst>
          </p:cNvPr>
          <p:cNvSpPr/>
          <p:nvPr/>
        </p:nvSpPr>
        <p:spPr>
          <a:xfrm>
            <a:off x="1465148" y="5798398"/>
            <a:ext cx="695122" cy="205752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40D3C35C-0AEB-4640-B2D5-96E323238291}"/>
              </a:ext>
            </a:extLst>
          </p:cNvPr>
          <p:cNvSpPr/>
          <p:nvPr/>
        </p:nvSpPr>
        <p:spPr>
          <a:xfrm>
            <a:off x="1465147" y="6004416"/>
            <a:ext cx="3405167" cy="205752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1EBFB55C-1D23-41BB-AE31-AE50DB020C17}"/>
              </a:ext>
            </a:extLst>
          </p:cNvPr>
          <p:cNvSpPr/>
          <p:nvPr/>
        </p:nvSpPr>
        <p:spPr>
          <a:xfrm>
            <a:off x="1465148" y="6225455"/>
            <a:ext cx="1360082" cy="205752"/>
          </a:xfrm>
          <a:prstGeom prst="roundRect">
            <a:avLst>
              <a:gd name="adj" fmla="val 50000"/>
            </a:avLst>
          </a:prstGeom>
          <a:solidFill>
            <a:srgbClr val="D3D739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68F2AF8F-192E-4E45-B4C9-3BF7D12D1718}"/>
              </a:ext>
            </a:extLst>
          </p:cNvPr>
          <p:cNvSpPr/>
          <p:nvPr/>
        </p:nvSpPr>
        <p:spPr>
          <a:xfrm>
            <a:off x="1447799" y="6431207"/>
            <a:ext cx="1360082" cy="205752"/>
          </a:xfrm>
          <a:prstGeom prst="roundRect">
            <a:avLst>
              <a:gd name="adj" fmla="val 50000"/>
            </a:avLst>
          </a:prstGeom>
          <a:solidFill>
            <a:srgbClr val="D3D739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E05E1C5A-3636-412F-8509-9D174B9B17CB}"/>
              </a:ext>
            </a:extLst>
          </p:cNvPr>
          <p:cNvSpPr/>
          <p:nvPr/>
        </p:nvSpPr>
        <p:spPr>
          <a:xfrm>
            <a:off x="3474724" y="6636959"/>
            <a:ext cx="2113841" cy="205752"/>
          </a:xfrm>
          <a:prstGeom prst="roundRect">
            <a:avLst>
              <a:gd name="adj" fmla="val 50000"/>
            </a:avLst>
          </a:prstGeom>
          <a:solidFill>
            <a:srgbClr val="D3D739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graphicFrame>
        <p:nvGraphicFramePr>
          <p:cNvPr id="42" name="Tabla 41">
            <a:extLst>
              <a:ext uri="{FF2B5EF4-FFF2-40B4-BE49-F238E27FC236}">
                <a16:creationId xmlns:a16="http://schemas.microsoft.com/office/drawing/2014/main" id="{925DF3F2-DC20-468C-B638-5D4E756A4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266965"/>
              </p:ext>
            </p:extLst>
          </p:nvPr>
        </p:nvGraphicFramePr>
        <p:xfrm>
          <a:off x="1447799" y="1371517"/>
          <a:ext cx="94925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551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638523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723203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93358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84218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1316848335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1246059618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732872717"/>
                    </a:ext>
                  </a:extLst>
                </a:gridCol>
                <a:gridCol w="729517">
                  <a:extLst>
                    <a:ext uri="{9D8B030D-6E8A-4147-A177-3AD203B41FA5}">
                      <a16:colId xmlns:a16="http://schemas.microsoft.com/office/drawing/2014/main" val="2498984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sp>
        <p:nvSpPr>
          <p:cNvPr id="49" name="Rectángulo 48">
            <a:extLst>
              <a:ext uri="{FF2B5EF4-FFF2-40B4-BE49-F238E27FC236}">
                <a16:creationId xmlns:a16="http://schemas.microsoft.com/office/drawing/2014/main" id="{A6D92AFE-D812-4758-B5E2-EA18564CCD4A}"/>
              </a:ext>
            </a:extLst>
          </p:cNvPr>
          <p:cNvSpPr/>
          <p:nvPr/>
        </p:nvSpPr>
        <p:spPr>
          <a:xfrm>
            <a:off x="944837" y="1732746"/>
            <a:ext cx="506477" cy="5121276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grpSp>
        <p:nvGrpSpPr>
          <p:cNvPr id="74" name="Grupo 73">
            <a:extLst>
              <a:ext uri="{FF2B5EF4-FFF2-40B4-BE49-F238E27FC236}">
                <a16:creationId xmlns:a16="http://schemas.microsoft.com/office/drawing/2014/main" id="{EE95A263-974F-45D9-9745-2DFF02CD5F00}"/>
              </a:ext>
            </a:extLst>
          </p:cNvPr>
          <p:cNvGrpSpPr/>
          <p:nvPr/>
        </p:nvGrpSpPr>
        <p:grpSpPr>
          <a:xfrm>
            <a:off x="940229" y="1944851"/>
            <a:ext cx="518002" cy="211927"/>
            <a:chOff x="940229" y="1944851"/>
            <a:chExt cx="518002" cy="211927"/>
          </a:xfrm>
        </p:grpSpPr>
        <p:sp>
          <p:nvSpPr>
            <p:cNvPr id="51" name="Rectángulo: esquinas redondeadas 50">
              <a:extLst>
                <a:ext uri="{FF2B5EF4-FFF2-40B4-BE49-F238E27FC236}">
                  <a16:creationId xmlns:a16="http://schemas.microsoft.com/office/drawing/2014/main" id="{6FA5912D-4E9B-4478-88B6-5D035A5786D5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6" name="Gráfico 45" descr="Marca de verificación">
              <a:extLst>
                <a:ext uri="{FF2B5EF4-FFF2-40B4-BE49-F238E27FC236}">
                  <a16:creationId xmlns:a16="http://schemas.microsoft.com/office/drawing/2014/main" id="{7520F5C4-9F19-4BF1-98B5-165FCF474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D7EF727F-6252-4C1E-9797-B914C91CF331}"/>
              </a:ext>
            </a:extLst>
          </p:cNvPr>
          <p:cNvGrpSpPr/>
          <p:nvPr/>
        </p:nvGrpSpPr>
        <p:grpSpPr>
          <a:xfrm>
            <a:off x="948739" y="2159334"/>
            <a:ext cx="518002" cy="211927"/>
            <a:chOff x="940229" y="1944851"/>
            <a:chExt cx="518002" cy="211927"/>
          </a:xfrm>
        </p:grpSpPr>
        <p:sp>
          <p:nvSpPr>
            <p:cNvPr id="76" name="Rectángulo: esquinas redondeadas 75">
              <a:extLst>
                <a:ext uri="{FF2B5EF4-FFF2-40B4-BE49-F238E27FC236}">
                  <a16:creationId xmlns:a16="http://schemas.microsoft.com/office/drawing/2014/main" id="{0A1CC714-A30D-4A35-96B5-60CB1F4BA821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7" name="Gráfico 76" descr="Marca de verificación">
              <a:extLst>
                <a:ext uri="{FF2B5EF4-FFF2-40B4-BE49-F238E27FC236}">
                  <a16:creationId xmlns:a16="http://schemas.microsoft.com/office/drawing/2014/main" id="{BDC6558F-2E22-4BA9-835D-FA1905CB1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60F64BC8-E54F-4E33-823E-6EF9FBDD7E60}"/>
              </a:ext>
            </a:extLst>
          </p:cNvPr>
          <p:cNvGrpSpPr/>
          <p:nvPr/>
        </p:nvGrpSpPr>
        <p:grpSpPr>
          <a:xfrm>
            <a:off x="950324" y="2371642"/>
            <a:ext cx="518002" cy="211927"/>
            <a:chOff x="940229" y="1944851"/>
            <a:chExt cx="518002" cy="211927"/>
          </a:xfrm>
        </p:grpSpPr>
        <p:sp>
          <p:nvSpPr>
            <p:cNvPr id="79" name="Rectángulo: esquinas redondeadas 78">
              <a:extLst>
                <a:ext uri="{FF2B5EF4-FFF2-40B4-BE49-F238E27FC236}">
                  <a16:creationId xmlns:a16="http://schemas.microsoft.com/office/drawing/2014/main" id="{DFA15C94-FA5D-4E63-A201-DD8D140F9B49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80" name="Gráfico 79" descr="Marca de verificación">
              <a:extLst>
                <a:ext uri="{FF2B5EF4-FFF2-40B4-BE49-F238E27FC236}">
                  <a16:creationId xmlns:a16="http://schemas.microsoft.com/office/drawing/2014/main" id="{524F0F21-629A-48C2-8775-F949F8520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7BB31D8A-6397-427B-8B2D-1CC077603A47}"/>
              </a:ext>
            </a:extLst>
          </p:cNvPr>
          <p:cNvSpPr/>
          <p:nvPr/>
        </p:nvSpPr>
        <p:spPr>
          <a:xfrm>
            <a:off x="4100967" y="2579045"/>
            <a:ext cx="4019957" cy="20575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D5C7A0DC-5AFF-4FC9-B083-F2DD45792C69}"/>
              </a:ext>
            </a:extLst>
          </p:cNvPr>
          <p:cNvSpPr/>
          <p:nvPr/>
        </p:nvSpPr>
        <p:spPr>
          <a:xfrm>
            <a:off x="3468271" y="2579045"/>
            <a:ext cx="3422515" cy="205752"/>
          </a:xfrm>
          <a:prstGeom prst="roundRect">
            <a:avLst>
              <a:gd name="adj" fmla="val 50000"/>
            </a:avLst>
          </a:prstGeom>
          <a:solidFill>
            <a:schemeClr val="accent6">
              <a:alpha val="1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90" name="Grupo 89">
            <a:extLst>
              <a:ext uri="{FF2B5EF4-FFF2-40B4-BE49-F238E27FC236}">
                <a16:creationId xmlns:a16="http://schemas.microsoft.com/office/drawing/2014/main" id="{2292EE83-3EEF-427D-8982-51835A12EC18}"/>
              </a:ext>
            </a:extLst>
          </p:cNvPr>
          <p:cNvGrpSpPr/>
          <p:nvPr/>
        </p:nvGrpSpPr>
        <p:grpSpPr>
          <a:xfrm>
            <a:off x="931339" y="2796600"/>
            <a:ext cx="518002" cy="211927"/>
            <a:chOff x="940229" y="1944851"/>
            <a:chExt cx="518002" cy="211927"/>
          </a:xfrm>
        </p:grpSpPr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7DC95EFF-1948-4FD4-A780-2FA406A7848E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2" name="Gráfico 91" descr="Marca de verificación">
              <a:extLst>
                <a:ext uri="{FF2B5EF4-FFF2-40B4-BE49-F238E27FC236}">
                  <a16:creationId xmlns:a16="http://schemas.microsoft.com/office/drawing/2014/main" id="{D05AAAD3-1A05-436B-ABA8-E754FB9E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37AFC9C1-2E96-4B4B-9DF4-FC4D0ABB02E8}"/>
              </a:ext>
            </a:extLst>
          </p:cNvPr>
          <p:cNvGrpSpPr/>
          <p:nvPr/>
        </p:nvGrpSpPr>
        <p:grpSpPr>
          <a:xfrm>
            <a:off x="937451" y="3014540"/>
            <a:ext cx="518002" cy="211927"/>
            <a:chOff x="940229" y="1944851"/>
            <a:chExt cx="518002" cy="211927"/>
          </a:xfrm>
        </p:grpSpPr>
        <p:sp>
          <p:nvSpPr>
            <p:cNvPr id="94" name="Rectángulo: esquinas redondeadas 93">
              <a:extLst>
                <a:ext uri="{FF2B5EF4-FFF2-40B4-BE49-F238E27FC236}">
                  <a16:creationId xmlns:a16="http://schemas.microsoft.com/office/drawing/2014/main" id="{824C70E0-AC28-45E7-8E85-7CB563337448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5" name="Gráfico 94" descr="Marca de verificación">
              <a:extLst>
                <a:ext uri="{FF2B5EF4-FFF2-40B4-BE49-F238E27FC236}">
                  <a16:creationId xmlns:a16="http://schemas.microsoft.com/office/drawing/2014/main" id="{95037AA7-F4A8-4CC7-9980-0531DA680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3036640F-E8CD-4930-BC15-8F72CACF6EA6}"/>
              </a:ext>
            </a:extLst>
          </p:cNvPr>
          <p:cNvGrpSpPr/>
          <p:nvPr/>
        </p:nvGrpSpPr>
        <p:grpSpPr>
          <a:xfrm>
            <a:off x="930802" y="3222840"/>
            <a:ext cx="518002" cy="211927"/>
            <a:chOff x="940229" y="1944851"/>
            <a:chExt cx="518002" cy="211927"/>
          </a:xfrm>
        </p:grpSpPr>
        <p:sp>
          <p:nvSpPr>
            <p:cNvPr id="97" name="Rectángulo: esquinas redondeadas 96">
              <a:extLst>
                <a:ext uri="{FF2B5EF4-FFF2-40B4-BE49-F238E27FC236}">
                  <a16:creationId xmlns:a16="http://schemas.microsoft.com/office/drawing/2014/main" id="{62AD1014-99B8-4212-B1EB-35538371AB1E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8" name="Gráfico 97" descr="Marca de verificación">
              <a:extLst>
                <a:ext uri="{FF2B5EF4-FFF2-40B4-BE49-F238E27FC236}">
                  <a16:creationId xmlns:a16="http://schemas.microsoft.com/office/drawing/2014/main" id="{62748D22-900F-461C-A23E-386FFF2D6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3CA46C6F-FC1D-46CB-953E-C0E7A3E3D9A1}"/>
              </a:ext>
            </a:extLst>
          </p:cNvPr>
          <p:cNvGrpSpPr/>
          <p:nvPr/>
        </p:nvGrpSpPr>
        <p:grpSpPr>
          <a:xfrm>
            <a:off x="931384" y="3439310"/>
            <a:ext cx="518002" cy="211927"/>
            <a:chOff x="940229" y="1944851"/>
            <a:chExt cx="518002" cy="211927"/>
          </a:xfrm>
        </p:grpSpPr>
        <p:sp>
          <p:nvSpPr>
            <p:cNvPr id="100" name="Rectángulo: esquinas redondeadas 99">
              <a:extLst>
                <a:ext uri="{FF2B5EF4-FFF2-40B4-BE49-F238E27FC236}">
                  <a16:creationId xmlns:a16="http://schemas.microsoft.com/office/drawing/2014/main" id="{4474010A-39C7-4923-9CC3-B2F87D8C3697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1" name="Gráfico 100" descr="Marca de verificación">
              <a:extLst>
                <a:ext uri="{FF2B5EF4-FFF2-40B4-BE49-F238E27FC236}">
                  <a16:creationId xmlns:a16="http://schemas.microsoft.com/office/drawing/2014/main" id="{BAC1AD53-A24E-46ED-BD54-8DBFAB8BC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EDE0EEB2-ABE0-4E22-8A4A-4A848379F885}"/>
              </a:ext>
            </a:extLst>
          </p:cNvPr>
          <p:cNvGrpSpPr/>
          <p:nvPr/>
        </p:nvGrpSpPr>
        <p:grpSpPr>
          <a:xfrm>
            <a:off x="930802" y="3646760"/>
            <a:ext cx="518002" cy="211927"/>
            <a:chOff x="940229" y="1944851"/>
            <a:chExt cx="518002" cy="211927"/>
          </a:xfrm>
        </p:grpSpPr>
        <p:sp>
          <p:nvSpPr>
            <p:cNvPr id="103" name="Rectángulo: esquinas redondeadas 102">
              <a:extLst>
                <a:ext uri="{FF2B5EF4-FFF2-40B4-BE49-F238E27FC236}">
                  <a16:creationId xmlns:a16="http://schemas.microsoft.com/office/drawing/2014/main" id="{A7BC2C0E-8DE8-4C1C-849E-2F1C0FAB3735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4" name="Gráfico 103" descr="Marca de verificación">
              <a:extLst>
                <a:ext uri="{FF2B5EF4-FFF2-40B4-BE49-F238E27FC236}">
                  <a16:creationId xmlns:a16="http://schemas.microsoft.com/office/drawing/2014/main" id="{123846FF-C164-4891-9EF4-9832BB61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4C690B09-2FE5-46A8-9ED2-321C8CF8B9AC}"/>
              </a:ext>
            </a:extLst>
          </p:cNvPr>
          <p:cNvGrpSpPr/>
          <p:nvPr/>
        </p:nvGrpSpPr>
        <p:grpSpPr>
          <a:xfrm>
            <a:off x="943834" y="5152241"/>
            <a:ext cx="518002" cy="211927"/>
            <a:chOff x="940229" y="1944851"/>
            <a:chExt cx="518002" cy="211927"/>
          </a:xfrm>
        </p:grpSpPr>
        <p:sp>
          <p:nvSpPr>
            <p:cNvPr id="118" name="Rectángulo: esquinas redondeadas 117">
              <a:extLst>
                <a:ext uri="{FF2B5EF4-FFF2-40B4-BE49-F238E27FC236}">
                  <a16:creationId xmlns:a16="http://schemas.microsoft.com/office/drawing/2014/main" id="{75BF2C23-30CA-4A4D-B853-925D7D691999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19" name="Gráfico 118" descr="Marca de verificación">
              <a:extLst>
                <a:ext uri="{FF2B5EF4-FFF2-40B4-BE49-F238E27FC236}">
                  <a16:creationId xmlns:a16="http://schemas.microsoft.com/office/drawing/2014/main" id="{CE430B31-0E8E-4B9F-9A3F-4FC549278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sp>
        <p:nvSpPr>
          <p:cNvPr id="120" name="Rectángulo: esquinas redondeadas 119">
            <a:extLst>
              <a:ext uri="{FF2B5EF4-FFF2-40B4-BE49-F238E27FC236}">
                <a16:creationId xmlns:a16="http://schemas.microsoft.com/office/drawing/2014/main" id="{352C0853-6A44-43FE-BB77-140CCCD69ACF}"/>
              </a:ext>
            </a:extLst>
          </p:cNvPr>
          <p:cNvSpPr/>
          <p:nvPr/>
        </p:nvSpPr>
        <p:spPr>
          <a:xfrm>
            <a:off x="3570607" y="4928829"/>
            <a:ext cx="4550318" cy="205752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grpSp>
        <p:nvGrpSpPr>
          <p:cNvPr id="121" name="Grupo 120">
            <a:extLst>
              <a:ext uri="{FF2B5EF4-FFF2-40B4-BE49-F238E27FC236}">
                <a16:creationId xmlns:a16="http://schemas.microsoft.com/office/drawing/2014/main" id="{2A723511-4291-40D8-A3AC-F7FDA3E2F233}"/>
              </a:ext>
            </a:extLst>
          </p:cNvPr>
          <p:cNvGrpSpPr/>
          <p:nvPr/>
        </p:nvGrpSpPr>
        <p:grpSpPr>
          <a:xfrm>
            <a:off x="945971" y="4085143"/>
            <a:ext cx="518002" cy="211927"/>
            <a:chOff x="940229" y="1944851"/>
            <a:chExt cx="518002" cy="211927"/>
          </a:xfrm>
        </p:grpSpPr>
        <p:sp>
          <p:nvSpPr>
            <p:cNvPr id="122" name="Rectángulo: esquinas redondeadas 121">
              <a:extLst>
                <a:ext uri="{FF2B5EF4-FFF2-40B4-BE49-F238E27FC236}">
                  <a16:creationId xmlns:a16="http://schemas.microsoft.com/office/drawing/2014/main" id="{975F7164-772F-43AC-A2F5-81182235C6C4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3" name="Gráfico 122" descr="Marca de verificación">
              <a:extLst>
                <a:ext uri="{FF2B5EF4-FFF2-40B4-BE49-F238E27FC236}">
                  <a16:creationId xmlns:a16="http://schemas.microsoft.com/office/drawing/2014/main" id="{77CC618B-B71B-4DE9-B8E7-C37C3C2D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124" name="Grupo 123">
            <a:extLst>
              <a:ext uri="{FF2B5EF4-FFF2-40B4-BE49-F238E27FC236}">
                <a16:creationId xmlns:a16="http://schemas.microsoft.com/office/drawing/2014/main" id="{AA826E42-21FD-43C6-A3C6-FC60708C1D68}"/>
              </a:ext>
            </a:extLst>
          </p:cNvPr>
          <p:cNvGrpSpPr/>
          <p:nvPr/>
        </p:nvGrpSpPr>
        <p:grpSpPr>
          <a:xfrm>
            <a:off x="946553" y="4301613"/>
            <a:ext cx="518002" cy="211927"/>
            <a:chOff x="940229" y="1944851"/>
            <a:chExt cx="518002" cy="211927"/>
          </a:xfrm>
        </p:grpSpPr>
        <p:sp>
          <p:nvSpPr>
            <p:cNvPr id="125" name="Rectángulo: esquinas redondeadas 124">
              <a:extLst>
                <a:ext uri="{FF2B5EF4-FFF2-40B4-BE49-F238E27FC236}">
                  <a16:creationId xmlns:a16="http://schemas.microsoft.com/office/drawing/2014/main" id="{1B3CFF8B-E842-4A61-9964-4A5432A7B5E0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6" name="Gráfico 125" descr="Marca de verificación">
              <a:extLst>
                <a:ext uri="{FF2B5EF4-FFF2-40B4-BE49-F238E27FC236}">
                  <a16:creationId xmlns:a16="http://schemas.microsoft.com/office/drawing/2014/main" id="{F5F275C9-0994-4062-A957-BC1EC459B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127" name="Grupo 126">
            <a:extLst>
              <a:ext uri="{FF2B5EF4-FFF2-40B4-BE49-F238E27FC236}">
                <a16:creationId xmlns:a16="http://schemas.microsoft.com/office/drawing/2014/main" id="{54873FB6-C7FA-4FE3-9709-3F3393024916}"/>
              </a:ext>
            </a:extLst>
          </p:cNvPr>
          <p:cNvGrpSpPr/>
          <p:nvPr/>
        </p:nvGrpSpPr>
        <p:grpSpPr>
          <a:xfrm>
            <a:off x="945971" y="4509063"/>
            <a:ext cx="518002" cy="211927"/>
            <a:chOff x="940229" y="1944851"/>
            <a:chExt cx="518002" cy="211927"/>
          </a:xfrm>
        </p:grpSpPr>
        <p:sp>
          <p:nvSpPr>
            <p:cNvPr id="128" name="Rectángulo: esquinas redondeadas 127">
              <a:extLst>
                <a:ext uri="{FF2B5EF4-FFF2-40B4-BE49-F238E27FC236}">
                  <a16:creationId xmlns:a16="http://schemas.microsoft.com/office/drawing/2014/main" id="{76960CA5-CBD3-4EAC-B84D-0DFF0186D5A8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9" name="Gráfico 128" descr="Marca de verificación">
              <a:extLst>
                <a:ext uri="{FF2B5EF4-FFF2-40B4-BE49-F238E27FC236}">
                  <a16:creationId xmlns:a16="http://schemas.microsoft.com/office/drawing/2014/main" id="{09B04BA2-1999-4961-A8EC-9689C0D08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F3D719DE-FE87-4F26-BCAF-591A33F2B1F1}"/>
              </a:ext>
            </a:extLst>
          </p:cNvPr>
          <p:cNvGrpSpPr/>
          <p:nvPr/>
        </p:nvGrpSpPr>
        <p:grpSpPr>
          <a:xfrm>
            <a:off x="947590" y="5354233"/>
            <a:ext cx="518002" cy="211927"/>
            <a:chOff x="940229" y="1944851"/>
            <a:chExt cx="518002" cy="211927"/>
          </a:xfrm>
        </p:grpSpPr>
        <p:sp>
          <p:nvSpPr>
            <p:cNvPr id="131" name="Rectángulo: esquinas redondeadas 130">
              <a:extLst>
                <a:ext uri="{FF2B5EF4-FFF2-40B4-BE49-F238E27FC236}">
                  <a16:creationId xmlns:a16="http://schemas.microsoft.com/office/drawing/2014/main" id="{BF63D45C-8DB8-48FF-9F1E-315285862093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32" name="Gráfico 131" descr="Marca de verificación">
              <a:extLst>
                <a:ext uri="{FF2B5EF4-FFF2-40B4-BE49-F238E27FC236}">
                  <a16:creationId xmlns:a16="http://schemas.microsoft.com/office/drawing/2014/main" id="{5BDBCB3B-0518-469B-9E33-00C8E1A39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4C011FCF-C951-4763-BC41-BF89F3C6A053}"/>
              </a:ext>
            </a:extLst>
          </p:cNvPr>
          <p:cNvGrpSpPr/>
          <p:nvPr/>
        </p:nvGrpSpPr>
        <p:grpSpPr>
          <a:xfrm>
            <a:off x="962759" y="5792616"/>
            <a:ext cx="518002" cy="211927"/>
            <a:chOff x="940229" y="1944851"/>
            <a:chExt cx="518002" cy="211927"/>
          </a:xfrm>
        </p:grpSpPr>
        <p:sp>
          <p:nvSpPr>
            <p:cNvPr id="134" name="Rectángulo: esquinas redondeadas 133">
              <a:extLst>
                <a:ext uri="{FF2B5EF4-FFF2-40B4-BE49-F238E27FC236}">
                  <a16:creationId xmlns:a16="http://schemas.microsoft.com/office/drawing/2014/main" id="{69ADBE78-D6FC-4276-9CC2-92C0D2ED1FC6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35" name="Gráfico 134" descr="Marca de verificación">
              <a:extLst>
                <a:ext uri="{FF2B5EF4-FFF2-40B4-BE49-F238E27FC236}">
                  <a16:creationId xmlns:a16="http://schemas.microsoft.com/office/drawing/2014/main" id="{1247F520-74CB-4412-BA31-A14BA4C93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EEB0DB58-8222-4417-8CAF-6BF8C39CF460}"/>
              </a:ext>
            </a:extLst>
          </p:cNvPr>
          <p:cNvGrpSpPr/>
          <p:nvPr/>
        </p:nvGrpSpPr>
        <p:grpSpPr>
          <a:xfrm>
            <a:off x="963341" y="6009086"/>
            <a:ext cx="518002" cy="211927"/>
            <a:chOff x="940229" y="1944851"/>
            <a:chExt cx="518002" cy="211927"/>
          </a:xfrm>
        </p:grpSpPr>
        <p:sp>
          <p:nvSpPr>
            <p:cNvPr id="137" name="Rectángulo: esquinas redondeadas 136">
              <a:extLst>
                <a:ext uri="{FF2B5EF4-FFF2-40B4-BE49-F238E27FC236}">
                  <a16:creationId xmlns:a16="http://schemas.microsoft.com/office/drawing/2014/main" id="{B873B92A-927F-42BC-9E8A-B62AE9B4EDB3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38" name="Gráfico 137" descr="Marca de verificación">
              <a:extLst>
                <a:ext uri="{FF2B5EF4-FFF2-40B4-BE49-F238E27FC236}">
                  <a16:creationId xmlns:a16="http://schemas.microsoft.com/office/drawing/2014/main" id="{1DF99549-9E5E-4446-A80E-E595EDFF9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F0EB8AC6-F853-433E-A5AA-4EF707258BEE}"/>
              </a:ext>
            </a:extLst>
          </p:cNvPr>
          <p:cNvGrpSpPr/>
          <p:nvPr/>
        </p:nvGrpSpPr>
        <p:grpSpPr>
          <a:xfrm>
            <a:off x="944584" y="6219280"/>
            <a:ext cx="518002" cy="211927"/>
            <a:chOff x="940229" y="1944851"/>
            <a:chExt cx="518002" cy="211927"/>
          </a:xfrm>
        </p:grpSpPr>
        <p:sp>
          <p:nvSpPr>
            <p:cNvPr id="143" name="Rectángulo: esquinas redondeadas 142">
              <a:extLst>
                <a:ext uri="{FF2B5EF4-FFF2-40B4-BE49-F238E27FC236}">
                  <a16:creationId xmlns:a16="http://schemas.microsoft.com/office/drawing/2014/main" id="{C63FA86D-B10F-49F3-9D4F-B8C2D351AA0A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44" name="Gráfico 143" descr="Marca de verificación">
              <a:extLst>
                <a:ext uri="{FF2B5EF4-FFF2-40B4-BE49-F238E27FC236}">
                  <a16:creationId xmlns:a16="http://schemas.microsoft.com/office/drawing/2014/main" id="{9093D8DD-6A6A-40C4-BF14-D95DD85E0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145" name="Grupo 144">
            <a:extLst>
              <a:ext uri="{FF2B5EF4-FFF2-40B4-BE49-F238E27FC236}">
                <a16:creationId xmlns:a16="http://schemas.microsoft.com/office/drawing/2014/main" id="{A9A21E28-D9D3-47DE-81DB-3632125A899B}"/>
              </a:ext>
            </a:extLst>
          </p:cNvPr>
          <p:cNvGrpSpPr/>
          <p:nvPr/>
        </p:nvGrpSpPr>
        <p:grpSpPr>
          <a:xfrm>
            <a:off x="945166" y="6435750"/>
            <a:ext cx="518002" cy="211927"/>
            <a:chOff x="940229" y="1944851"/>
            <a:chExt cx="518002" cy="211927"/>
          </a:xfrm>
        </p:grpSpPr>
        <p:sp>
          <p:nvSpPr>
            <p:cNvPr id="146" name="Rectángulo: esquinas redondeadas 145">
              <a:extLst>
                <a:ext uri="{FF2B5EF4-FFF2-40B4-BE49-F238E27FC236}">
                  <a16:creationId xmlns:a16="http://schemas.microsoft.com/office/drawing/2014/main" id="{68529EFD-1F6B-41A5-9656-F32C2DA1DE24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47" name="Gráfico 146" descr="Marca de verificación">
              <a:extLst>
                <a:ext uri="{FF2B5EF4-FFF2-40B4-BE49-F238E27FC236}">
                  <a16:creationId xmlns:a16="http://schemas.microsoft.com/office/drawing/2014/main" id="{03C5CC68-AD4D-404E-9C84-FE2A63444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7D97887-C386-4FED-BB1A-FF70485B9639}"/>
              </a:ext>
            </a:extLst>
          </p:cNvPr>
          <p:cNvGrpSpPr/>
          <p:nvPr/>
        </p:nvGrpSpPr>
        <p:grpSpPr>
          <a:xfrm>
            <a:off x="944584" y="6643200"/>
            <a:ext cx="518002" cy="211927"/>
            <a:chOff x="940229" y="1944851"/>
            <a:chExt cx="518002" cy="211927"/>
          </a:xfrm>
        </p:grpSpPr>
        <p:sp>
          <p:nvSpPr>
            <p:cNvPr id="149" name="Rectángulo: esquinas redondeadas 148">
              <a:extLst>
                <a:ext uri="{FF2B5EF4-FFF2-40B4-BE49-F238E27FC236}">
                  <a16:creationId xmlns:a16="http://schemas.microsoft.com/office/drawing/2014/main" id="{691711B0-51EF-4253-BE95-255A22D633BC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50" name="Gráfico 149" descr="Marca de verificación">
              <a:extLst>
                <a:ext uri="{FF2B5EF4-FFF2-40B4-BE49-F238E27FC236}">
                  <a16:creationId xmlns:a16="http://schemas.microsoft.com/office/drawing/2014/main" id="{5535E987-A607-44C9-BD0E-68383EECF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sp>
        <p:nvSpPr>
          <p:cNvPr id="151" name="Rectángulo: esquinas redondeadas 150">
            <a:extLst>
              <a:ext uri="{FF2B5EF4-FFF2-40B4-BE49-F238E27FC236}">
                <a16:creationId xmlns:a16="http://schemas.microsoft.com/office/drawing/2014/main" id="{EC953669-BD58-4FF2-8074-571805C59EEB}"/>
              </a:ext>
            </a:extLst>
          </p:cNvPr>
          <p:cNvSpPr/>
          <p:nvPr/>
        </p:nvSpPr>
        <p:spPr>
          <a:xfrm>
            <a:off x="4590884" y="5585344"/>
            <a:ext cx="3530040" cy="205752"/>
          </a:xfrm>
          <a:prstGeom prst="roundRect">
            <a:avLst>
              <a:gd name="adj" fmla="val 50000"/>
            </a:avLst>
          </a:prstGeom>
          <a:pattFill prst="pct25">
            <a:fgClr>
              <a:schemeClr val="accent2"/>
            </a:fgClr>
            <a:bgClr>
              <a:schemeClr val="accent3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86A51AA6-079C-4828-8296-B990CFD69B09}"/>
              </a:ext>
            </a:extLst>
          </p:cNvPr>
          <p:cNvCxnSpPr>
            <a:cxnSpLocks/>
          </p:cNvCxnSpPr>
          <p:nvPr/>
        </p:nvCxnSpPr>
        <p:spPr>
          <a:xfrm>
            <a:off x="7554868" y="1727486"/>
            <a:ext cx="0" cy="5130514"/>
          </a:xfrm>
          <a:prstGeom prst="line">
            <a:avLst/>
          </a:prstGeom>
          <a:ln w="635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1E604BC1-ADF1-4228-9CC0-6452450CCBEE}"/>
              </a:ext>
            </a:extLst>
          </p:cNvPr>
          <p:cNvSpPr/>
          <p:nvPr/>
        </p:nvSpPr>
        <p:spPr>
          <a:xfrm>
            <a:off x="1468162" y="5585344"/>
            <a:ext cx="3422515" cy="205752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grpSp>
        <p:nvGrpSpPr>
          <p:cNvPr id="152" name="Grupo 151">
            <a:extLst>
              <a:ext uri="{FF2B5EF4-FFF2-40B4-BE49-F238E27FC236}">
                <a16:creationId xmlns:a16="http://schemas.microsoft.com/office/drawing/2014/main" id="{78384502-42C4-4408-8C42-FC3D5E3C4567}"/>
              </a:ext>
            </a:extLst>
          </p:cNvPr>
          <p:cNvGrpSpPr/>
          <p:nvPr/>
        </p:nvGrpSpPr>
        <p:grpSpPr>
          <a:xfrm>
            <a:off x="939783" y="1740517"/>
            <a:ext cx="518002" cy="211927"/>
            <a:chOff x="940229" y="1944851"/>
            <a:chExt cx="518002" cy="211927"/>
          </a:xfrm>
        </p:grpSpPr>
        <p:sp>
          <p:nvSpPr>
            <p:cNvPr id="153" name="Rectángulo: esquinas redondeadas 152">
              <a:extLst>
                <a:ext uri="{FF2B5EF4-FFF2-40B4-BE49-F238E27FC236}">
                  <a16:creationId xmlns:a16="http://schemas.microsoft.com/office/drawing/2014/main" id="{CC71B499-CDA7-49AD-A2BC-E7058AC44D55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54" name="Gráfico 153" descr="Marca de verificación">
              <a:extLst>
                <a:ext uri="{FF2B5EF4-FFF2-40B4-BE49-F238E27FC236}">
                  <a16:creationId xmlns:a16="http://schemas.microsoft.com/office/drawing/2014/main" id="{92461DC0-CBAA-4F5D-807C-BDA9B3737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155" name="Grupo 154">
            <a:extLst>
              <a:ext uri="{FF2B5EF4-FFF2-40B4-BE49-F238E27FC236}">
                <a16:creationId xmlns:a16="http://schemas.microsoft.com/office/drawing/2014/main" id="{045E4533-0068-4825-9E6E-6787B510F640}"/>
              </a:ext>
            </a:extLst>
          </p:cNvPr>
          <p:cNvGrpSpPr/>
          <p:nvPr/>
        </p:nvGrpSpPr>
        <p:grpSpPr>
          <a:xfrm>
            <a:off x="937793" y="2584800"/>
            <a:ext cx="518002" cy="211927"/>
            <a:chOff x="940229" y="1944851"/>
            <a:chExt cx="518002" cy="211927"/>
          </a:xfrm>
        </p:grpSpPr>
        <p:sp>
          <p:nvSpPr>
            <p:cNvPr id="156" name="Rectángulo: esquinas redondeadas 155">
              <a:extLst>
                <a:ext uri="{FF2B5EF4-FFF2-40B4-BE49-F238E27FC236}">
                  <a16:creationId xmlns:a16="http://schemas.microsoft.com/office/drawing/2014/main" id="{B54F143B-9A0B-48B3-A5CA-5A77D48379FB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57" name="Gráfico 156" descr="Marca de verificación">
              <a:extLst>
                <a:ext uri="{FF2B5EF4-FFF2-40B4-BE49-F238E27FC236}">
                  <a16:creationId xmlns:a16="http://schemas.microsoft.com/office/drawing/2014/main" id="{B13BABE5-8DA0-4431-8A44-775D7FF6E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3109BDF6-B506-4BB1-94C3-DB9A1474686F}"/>
              </a:ext>
            </a:extLst>
          </p:cNvPr>
          <p:cNvGrpSpPr/>
          <p:nvPr/>
        </p:nvGrpSpPr>
        <p:grpSpPr>
          <a:xfrm>
            <a:off x="930559" y="3864870"/>
            <a:ext cx="518002" cy="211927"/>
            <a:chOff x="940229" y="1944851"/>
            <a:chExt cx="518002" cy="211927"/>
          </a:xfrm>
        </p:grpSpPr>
        <p:sp>
          <p:nvSpPr>
            <p:cNvPr id="159" name="Rectángulo: esquinas redondeadas 158">
              <a:extLst>
                <a:ext uri="{FF2B5EF4-FFF2-40B4-BE49-F238E27FC236}">
                  <a16:creationId xmlns:a16="http://schemas.microsoft.com/office/drawing/2014/main" id="{3B7388FB-74A7-4248-9401-80711392E823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60" name="Gráfico 159" descr="Marca de verificación">
              <a:extLst>
                <a:ext uri="{FF2B5EF4-FFF2-40B4-BE49-F238E27FC236}">
                  <a16:creationId xmlns:a16="http://schemas.microsoft.com/office/drawing/2014/main" id="{950D38AF-AC5E-43B3-925A-71896266C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009D2066-D525-4943-AF93-A358616B1229}"/>
              </a:ext>
            </a:extLst>
          </p:cNvPr>
          <p:cNvGrpSpPr/>
          <p:nvPr/>
        </p:nvGrpSpPr>
        <p:grpSpPr>
          <a:xfrm>
            <a:off x="950324" y="4724104"/>
            <a:ext cx="518002" cy="211927"/>
            <a:chOff x="940229" y="1944851"/>
            <a:chExt cx="518002" cy="211927"/>
          </a:xfrm>
        </p:grpSpPr>
        <p:sp>
          <p:nvSpPr>
            <p:cNvPr id="162" name="Rectángulo: esquinas redondeadas 161">
              <a:extLst>
                <a:ext uri="{FF2B5EF4-FFF2-40B4-BE49-F238E27FC236}">
                  <a16:creationId xmlns:a16="http://schemas.microsoft.com/office/drawing/2014/main" id="{CB8ECABE-85B0-4D2C-8B7C-2CFC0DDE24B6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63" name="Gráfico 162" descr="Marca de verificación">
              <a:extLst>
                <a:ext uri="{FF2B5EF4-FFF2-40B4-BE49-F238E27FC236}">
                  <a16:creationId xmlns:a16="http://schemas.microsoft.com/office/drawing/2014/main" id="{C30C6FDE-1CAE-4A89-8C93-C1FADCC6B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164" name="Grupo 163">
            <a:extLst>
              <a:ext uri="{FF2B5EF4-FFF2-40B4-BE49-F238E27FC236}">
                <a16:creationId xmlns:a16="http://schemas.microsoft.com/office/drawing/2014/main" id="{7D1D7369-8A8B-4B74-8C0D-849A39146AB1}"/>
              </a:ext>
            </a:extLst>
          </p:cNvPr>
          <p:cNvGrpSpPr/>
          <p:nvPr/>
        </p:nvGrpSpPr>
        <p:grpSpPr>
          <a:xfrm>
            <a:off x="943834" y="4939642"/>
            <a:ext cx="518002" cy="211927"/>
            <a:chOff x="940229" y="1944851"/>
            <a:chExt cx="518002" cy="211927"/>
          </a:xfrm>
        </p:grpSpPr>
        <p:sp>
          <p:nvSpPr>
            <p:cNvPr id="165" name="Rectángulo: esquinas redondeadas 164">
              <a:extLst>
                <a:ext uri="{FF2B5EF4-FFF2-40B4-BE49-F238E27FC236}">
                  <a16:creationId xmlns:a16="http://schemas.microsoft.com/office/drawing/2014/main" id="{4CDBA49B-648E-4FDD-BFEA-C35A77BF1508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66" name="Gráfico 165" descr="Marca de verificación">
              <a:extLst>
                <a:ext uri="{FF2B5EF4-FFF2-40B4-BE49-F238E27FC236}">
                  <a16:creationId xmlns:a16="http://schemas.microsoft.com/office/drawing/2014/main" id="{5B8C2867-D135-45EE-86BF-C8AAF3CCE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167" name="Grupo 166">
            <a:extLst>
              <a:ext uri="{FF2B5EF4-FFF2-40B4-BE49-F238E27FC236}">
                <a16:creationId xmlns:a16="http://schemas.microsoft.com/office/drawing/2014/main" id="{C45101B0-6AA7-4E81-9037-3BB335C6A4DD}"/>
              </a:ext>
            </a:extLst>
          </p:cNvPr>
          <p:cNvGrpSpPr/>
          <p:nvPr/>
        </p:nvGrpSpPr>
        <p:grpSpPr>
          <a:xfrm>
            <a:off x="944842" y="5579993"/>
            <a:ext cx="518002" cy="211927"/>
            <a:chOff x="940229" y="1944851"/>
            <a:chExt cx="518002" cy="211927"/>
          </a:xfrm>
        </p:grpSpPr>
        <p:sp>
          <p:nvSpPr>
            <p:cNvPr id="168" name="Rectángulo: esquinas redondeadas 167">
              <a:extLst>
                <a:ext uri="{FF2B5EF4-FFF2-40B4-BE49-F238E27FC236}">
                  <a16:creationId xmlns:a16="http://schemas.microsoft.com/office/drawing/2014/main" id="{2B7B857E-98E1-4128-A913-0E1618F56CAF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69" name="Gráfico 168" descr="Marca de verificación">
              <a:extLst>
                <a:ext uri="{FF2B5EF4-FFF2-40B4-BE49-F238E27FC236}">
                  <a16:creationId xmlns:a16="http://schemas.microsoft.com/office/drawing/2014/main" id="{5A16C0DD-082A-42C8-889B-A15CD7BE4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61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15FB6-2A9C-42FC-BFC3-A30BE22E6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158C23EF-AA58-4150-BDBC-26DF4F52EC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428423"/>
              </p:ext>
            </p:extLst>
          </p:nvPr>
        </p:nvGraphicFramePr>
        <p:xfrm>
          <a:off x="3037726" y="1266809"/>
          <a:ext cx="6116548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274">
                  <a:extLst>
                    <a:ext uri="{9D8B030D-6E8A-4147-A177-3AD203B41FA5}">
                      <a16:colId xmlns:a16="http://schemas.microsoft.com/office/drawing/2014/main" val="2878102172"/>
                    </a:ext>
                  </a:extLst>
                </a:gridCol>
                <a:gridCol w="3058274">
                  <a:extLst>
                    <a:ext uri="{9D8B030D-6E8A-4147-A177-3AD203B41FA5}">
                      <a16:colId xmlns:a16="http://schemas.microsoft.com/office/drawing/2014/main" val="1269193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2200" dirty="0"/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Net </a:t>
                      </a:r>
                      <a:r>
                        <a:rPr lang="es-ES" sz="2200" dirty="0" err="1"/>
                        <a:t>cost</a:t>
                      </a:r>
                      <a:endParaRPr lang="es-E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836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/>
                        <a:t>Direct </a:t>
                      </a:r>
                      <a:r>
                        <a:rPr lang="es-ES" sz="2100" dirty="0" err="1"/>
                        <a:t>costs</a:t>
                      </a:r>
                      <a:r>
                        <a:rPr lang="es-ES" sz="2100" dirty="0"/>
                        <a:t> (salaries, social </a:t>
                      </a:r>
                      <a:r>
                        <a:rPr lang="es-ES" sz="2100" dirty="0" err="1"/>
                        <a:t>costs</a:t>
                      </a:r>
                      <a:r>
                        <a:rPr lang="es-ES" sz="2100" dirty="0"/>
                        <a:t>, </a:t>
                      </a:r>
                      <a:r>
                        <a:rPr lang="es-ES" sz="2100" dirty="0" err="1"/>
                        <a:t>others</a:t>
                      </a:r>
                      <a:r>
                        <a:rPr lang="es-ES" sz="21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€32258.01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0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 err="1"/>
                        <a:t>Indirect</a:t>
                      </a:r>
                      <a:r>
                        <a:rPr lang="es-ES" sz="2100" dirty="0"/>
                        <a:t> </a:t>
                      </a:r>
                      <a:r>
                        <a:rPr lang="es-ES" sz="2100" dirty="0" err="1"/>
                        <a:t>costs</a:t>
                      </a:r>
                      <a:endParaRPr lang="es-E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€322.58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786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/>
                        <a:t>Reserves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€3258.06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379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 err="1"/>
                        <a:t>Profit</a:t>
                      </a:r>
                      <a:endParaRPr lang="es-ES" sz="2100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€4887.09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76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/>
                        <a:t>Total </a:t>
                      </a:r>
                      <a:r>
                        <a:rPr lang="es-ES" sz="2100" dirty="0" err="1"/>
                        <a:t>before</a:t>
                      </a:r>
                      <a:r>
                        <a:rPr lang="es-ES" sz="2100" dirty="0"/>
                        <a:t> </a:t>
                      </a:r>
                      <a:r>
                        <a:rPr lang="es-ES" sz="2100" dirty="0" err="1"/>
                        <a:t>tax</a:t>
                      </a:r>
                      <a:endParaRPr lang="es-ES" sz="2100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€40725.74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584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/>
                        <a:t>VAT (21%)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dirty="0"/>
                        <a:t>€8552.41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841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b="1" cap="small" baseline="0" dirty="0"/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/>
                        <a:t>€49278.15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30792049"/>
                  </a:ext>
                </a:extLst>
              </a:tr>
            </a:tbl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590A09-595B-4D7B-9472-202B3AEF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2165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15FB6-2A9C-42FC-BFC3-A30BE22E6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590A09-595B-4D7B-9472-202B3AEF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17</a:t>
            </a:fld>
            <a:endParaRPr lang="es-ES" dirty="0"/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499C37F6-8000-4D25-943C-798D276A7248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1128451"/>
          <a:ext cx="10179050" cy="48305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0107">
                  <a:extLst>
                    <a:ext uri="{9D8B030D-6E8A-4147-A177-3AD203B41FA5}">
                      <a16:colId xmlns:a16="http://schemas.microsoft.com/office/drawing/2014/main" val="64971929"/>
                    </a:ext>
                  </a:extLst>
                </a:gridCol>
                <a:gridCol w="1351778">
                  <a:extLst>
                    <a:ext uri="{9D8B030D-6E8A-4147-A177-3AD203B41FA5}">
                      <a16:colId xmlns:a16="http://schemas.microsoft.com/office/drawing/2014/main" val="3783948416"/>
                    </a:ext>
                  </a:extLst>
                </a:gridCol>
                <a:gridCol w="1555359">
                  <a:extLst>
                    <a:ext uri="{9D8B030D-6E8A-4147-A177-3AD203B41FA5}">
                      <a16:colId xmlns:a16="http://schemas.microsoft.com/office/drawing/2014/main" val="714957141"/>
                    </a:ext>
                  </a:extLst>
                </a:gridCol>
                <a:gridCol w="1337527">
                  <a:extLst>
                    <a:ext uri="{9D8B030D-6E8A-4147-A177-3AD203B41FA5}">
                      <a16:colId xmlns:a16="http://schemas.microsoft.com/office/drawing/2014/main" val="391553809"/>
                    </a:ext>
                  </a:extLst>
                </a:gridCol>
                <a:gridCol w="1135982">
                  <a:extLst>
                    <a:ext uri="{9D8B030D-6E8A-4147-A177-3AD203B41FA5}">
                      <a16:colId xmlns:a16="http://schemas.microsoft.com/office/drawing/2014/main" val="3466523626"/>
                    </a:ext>
                  </a:extLst>
                </a:gridCol>
                <a:gridCol w="1258131">
                  <a:extLst>
                    <a:ext uri="{9D8B030D-6E8A-4147-A177-3AD203B41FA5}">
                      <a16:colId xmlns:a16="http://schemas.microsoft.com/office/drawing/2014/main" val="2900408925"/>
                    </a:ext>
                  </a:extLst>
                </a:gridCol>
                <a:gridCol w="1260166">
                  <a:extLst>
                    <a:ext uri="{9D8B030D-6E8A-4147-A177-3AD203B41FA5}">
                      <a16:colId xmlns:a16="http://schemas.microsoft.com/office/drawing/2014/main" val="1804034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Name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Role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Price/hour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Invested hours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Gross Salary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Social costs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Total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extLst>
                  <a:ext uri="{0D108BD9-81ED-4DB2-BD59-A6C34878D82A}">
                    <a16:rowId xmlns:a16="http://schemas.microsoft.com/office/drawing/2014/main" val="1552582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De la Fuente Bonilla, Fco. Javier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CEO, Project Manager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25€/h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3750€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1124.63€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4874.63€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74031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Molina Domínguez, Jorge Manuel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CCO, CIO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22,73€/h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3409,5€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1022.51€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4432.01€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876525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Bizcocho González, Mario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CMO, Speaker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22,73€/h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3409,5€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1022.51€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4432.01€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265026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Monteseirín Puig, Alejandro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Full-stack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18,54€/h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2781€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834.03€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3615.03€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05770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Pérez Piñero, Iván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Backend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15,37€/h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2305.5€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689.35€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2994.85€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9380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Arenas Arenas, Antonio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Frontend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15,37€/h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2305.5€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689.35€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2994.85€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106553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Santos Batista, Miguel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Full-stack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18,54€/h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2781€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834.03€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3615.03€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18116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Pazo Jiménez, Pablo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Backend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15,37€/h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2305.5€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689.35€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2994.85€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06714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 dirty="0"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 dirty="0"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23047,5€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6905.76€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 dirty="0">
                          <a:effectLst/>
                        </a:rPr>
                        <a:t>29953,75€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25229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565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-7481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18</a:t>
            </a:fld>
            <a:endParaRPr lang="es-ES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4256901"/>
              </p:ext>
            </p:extLst>
          </p:nvPr>
        </p:nvGraphicFramePr>
        <p:xfrm>
          <a:off x="372875" y="512424"/>
          <a:ext cx="11446249" cy="6059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47421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D59584A1-7261-44FA-840C-D6EC40119840}"/>
              </a:ext>
            </a:extLst>
          </p:cNvPr>
          <p:cNvSpPr/>
          <p:nvPr/>
        </p:nvSpPr>
        <p:spPr>
          <a:xfrm>
            <a:off x="4535538" y="1418307"/>
            <a:ext cx="3569639" cy="5290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CE14A4-4888-4FB6-ABDC-B50E8B27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</a:t>
            </a:r>
            <a:r>
              <a:rPr lang="es-ES" dirty="0" err="1"/>
              <a:t>great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 to </a:t>
            </a:r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resources</a:t>
            </a:r>
            <a:r>
              <a:rPr lang="es-ES" dirty="0"/>
              <a:t>!</a:t>
            </a:r>
          </a:p>
        </p:txBody>
      </p:sp>
      <p:pic>
        <p:nvPicPr>
          <p:cNvPr id="6" name="Marcador de contenido 5" descr="Edificio">
            <a:extLst>
              <a:ext uri="{FF2B5EF4-FFF2-40B4-BE49-F238E27FC236}">
                <a16:creationId xmlns:a16="http://schemas.microsoft.com/office/drawing/2014/main" id="{5A5A74DA-B9CA-4B38-98AA-7BAAA3709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457" y="3172563"/>
            <a:ext cx="1391251" cy="1391251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F71A73-FBF3-4E6E-94CD-4EB79C1C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1</a:t>
            </a:fld>
            <a:endParaRPr lang="es-ES" sz="1800" dirty="0"/>
          </a:p>
        </p:txBody>
      </p:sp>
      <p:pic>
        <p:nvPicPr>
          <p:cNvPr id="8" name="Gráfico 7" descr="Conexiones">
            <a:extLst>
              <a:ext uri="{FF2B5EF4-FFF2-40B4-BE49-F238E27FC236}">
                <a16:creationId xmlns:a16="http://schemas.microsoft.com/office/drawing/2014/main" id="{693266E4-651E-4735-B772-D0AD72E08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3536" y="1772850"/>
            <a:ext cx="1993641" cy="1993641"/>
          </a:xfrm>
          <a:prstGeom prst="rect">
            <a:avLst/>
          </a:prstGeom>
        </p:spPr>
      </p:pic>
      <p:pic>
        <p:nvPicPr>
          <p:cNvPr id="10" name="Gráfico 9" descr="Grupo de hombres">
            <a:extLst>
              <a:ext uri="{FF2B5EF4-FFF2-40B4-BE49-F238E27FC236}">
                <a16:creationId xmlns:a16="http://schemas.microsoft.com/office/drawing/2014/main" id="{90E60A77-5235-4C71-BECB-5D846F940D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8978" y="1158300"/>
            <a:ext cx="1206759" cy="1206759"/>
          </a:xfrm>
          <a:prstGeom prst="rect">
            <a:avLst/>
          </a:prstGeom>
        </p:spPr>
      </p:pic>
      <p:pic>
        <p:nvPicPr>
          <p:cNvPr id="13" name="Gráfico 12" descr="Libros">
            <a:extLst>
              <a:ext uri="{FF2B5EF4-FFF2-40B4-BE49-F238E27FC236}">
                <a16:creationId xmlns:a16="http://schemas.microsoft.com/office/drawing/2014/main" id="{D52B52B6-2027-46E6-A079-825B11A4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24070" y="3847045"/>
            <a:ext cx="1433538" cy="1433538"/>
          </a:xfrm>
          <a:prstGeom prst="rect">
            <a:avLst/>
          </a:prstGeom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2463AA79-ADA0-4889-88CC-246938706A4E}"/>
              </a:ext>
            </a:extLst>
          </p:cNvPr>
          <p:cNvSpPr/>
          <p:nvPr/>
        </p:nvSpPr>
        <p:spPr>
          <a:xfrm rot="21030998">
            <a:off x="7165944" y="1556892"/>
            <a:ext cx="2410881" cy="3911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49D3B2FA-4A0C-4BD4-9FAA-765C3B9B70E3}"/>
              </a:ext>
            </a:extLst>
          </p:cNvPr>
          <p:cNvSpPr/>
          <p:nvPr/>
        </p:nvSpPr>
        <p:spPr>
          <a:xfrm rot="21030998">
            <a:off x="7332929" y="1956497"/>
            <a:ext cx="2410881" cy="3911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9E91B9E0-F0E8-4949-B5F1-2479F3C4B6E7}"/>
              </a:ext>
            </a:extLst>
          </p:cNvPr>
          <p:cNvSpPr/>
          <p:nvPr/>
        </p:nvSpPr>
        <p:spPr>
          <a:xfrm rot="21030998">
            <a:off x="7420575" y="2383990"/>
            <a:ext cx="2410881" cy="3911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008C671D-F9CB-4850-88D6-F3E6B7D0D9D6}"/>
              </a:ext>
            </a:extLst>
          </p:cNvPr>
          <p:cNvSpPr/>
          <p:nvPr/>
        </p:nvSpPr>
        <p:spPr>
          <a:xfrm>
            <a:off x="2393205" y="3672602"/>
            <a:ext cx="2410881" cy="3911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Gráfico 22" descr="Cabeza con engranajes">
            <a:extLst>
              <a:ext uri="{FF2B5EF4-FFF2-40B4-BE49-F238E27FC236}">
                <a16:creationId xmlns:a16="http://schemas.microsoft.com/office/drawing/2014/main" id="{6AF05BB8-A8B5-4FFB-AC21-EE52CCFDAB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91878" y="436871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6" name="Modelo 3D 25" descr="Cubo">
                <a:extLst>
                  <a:ext uri="{FF2B5EF4-FFF2-40B4-BE49-F238E27FC236}">
                    <a16:creationId xmlns:a16="http://schemas.microsoft.com/office/drawing/2014/main" id="{DADAAA4A-B7A8-4943-87EC-5C76B81482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3967298"/>
                  </p:ext>
                </p:extLst>
              </p:nvPr>
            </p:nvGraphicFramePr>
            <p:xfrm>
              <a:off x="9229027" y="5196228"/>
              <a:ext cx="1113740" cy="1216990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113740" cy="121699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3200577" ay="2188704" az="2317175"/>
                    <am3d:postTrans dx="0" dy="0" dz="0"/>
                  </am3d:trans>
                  <am3d:attrSrcUrl r:id="rId13"/>
                  <am3d:raster rName="Office3DRenderer" rVer="16.0.8326">
                    <am3d:blip r:embed="rId14"/>
                  </am3d:raster>
                  <am3d:objViewport viewportSz="12356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6" name="Modelo 3D 25" descr="Cubo">
                <a:extLst>
                  <a:ext uri="{FF2B5EF4-FFF2-40B4-BE49-F238E27FC236}">
                    <a16:creationId xmlns:a16="http://schemas.microsoft.com/office/drawing/2014/main" id="{DADAAA4A-B7A8-4943-87EC-5C76B81482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29027" y="5196228"/>
                <a:ext cx="1113740" cy="121699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Gráfico 27" descr="Diseño web">
            <a:extLst>
              <a:ext uri="{FF2B5EF4-FFF2-40B4-BE49-F238E27FC236}">
                <a16:creationId xmlns:a16="http://schemas.microsoft.com/office/drawing/2014/main" id="{C93EF344-13C8-493C-BE93-F283D53F455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24788" y="5461279"/>
            <a:ext cx="914400" cy="914400"/>
          </a:xfrm>
          <a:prstGeom prst="rect">
            <a:avLst/>
          </a:prstGeom>
        </p:spPr>
      </p:pic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B75DDE2A-3A8A-4733-A27E-C5E44675B96B}"/>
              </a:ext>
            </a:extLst>
          </p:cNvPr>
          <p:cNvSpPr/>
          <p:nvPr/>
        </p:nvSpPr>
        <p:spPr>
          <a:xfrm rot="1130410">
            <a:off x="7018909" y="5297455"/>
            <a:ext cx="2410881" cy="3911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Resultado de imagen de meetup">
            <a:extLst>
              <a:ext uri="{FF2B5EF4-FFF2-40B4-BE49-F238E27FC236}">
                <a16:creationId xmlns:a16="http://schemas.microsoft.com/office/drawing/2014/main" id="{131D7F14-026B-440B-84F1-2082B201C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331" y="2914005"/>
            <a:ext cx="1877181" cy="120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77672752-CBAE-4FB7-A973-BE562A85E58F}"/>
              </a:ext>
            </a:extLst>
          </p:cNvPr>
          <p:cNvSpPr/>
          <p:nvPr/>
        </p:nvSpPr>
        <p:spPr>
          <a:xfrm>
            <a:off x="7034734" y="3194917"/>
            <a:ext cx="2410881" cy="3911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0314C9D6-FE0C-4B5F-9D30-983669B34F5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753" y="5542083"/>
            <a:ext cx="1957701" cy="621570"/>
          </a:xfrm>
          <a:prstGeom prst="rect">
            <a:avLst/>
          </a:prstGeom>
        </p:spPr>
      </p:pic>
      <p:pic>
        <p:nvPicPr>
          <p:cNvPr id="33" name="Gráfico 32" descr="Euro">
            <a:extLst>
              <a:ext uri="{FF2B5EF4-FFF2-40B4-BE49-F238E27FC236}">
                <a16:creationId xmlns:a16="http://schemas.microsoft.com/office/drawing/2014/main" id="{0352851F-C639-4A89-8976-90BC638A92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650015" y="1257542"/>
            <a:ext cx="707874" cy="707874"/>
          </a:xfrm>
          <a:prstGeom prst="rect">
            <a:avLst/>
          </a:prstGeom>
        </p:spPr>
      </p:pic>
      <p:pic>
        <p:nvPicPr>
          <p:cNvPr id="35" name="Gráfico 34" descr="Euro">
            <a:extLst>
              <a:ext uri="{FF2B5EF4-FFF2-40B4-BE49-F238E27FC236}">
                <a16:creationId xmlns:a16="http://schemas.microsoft.com/office/drawing/2014/main" id="{50F01586-FEC3-425F-8C16-8862CBB72B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807886" y="2370195"/>
            <a:ext cx="660219" cy="660219"/>
          </a:xfrm>
          <a:prstGeom prst="rect">
            <a:avLst/>
          </a:prstGeom>
        </p:spPr>
      </p:pic>
      <p:pic>
        <p:nvPicPr>
          <p:cNvPr id="36" name="Gráfico 35" descr="Euro">
            <a:extLst>
              <a:ext uri="{FF2B5EF4-FFF2-40B4-BE49-F238E27FC236}">
                <a16:creationId xmlns:a16="http://schemas.microsoft.com/office/drawing/2014/main" id="{8F87E6A3-A25C-4990-B644-5CF0D912C08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40061" y="33450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0.12968 0.3004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5.55112E-17 L -0.08685 0.5504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2752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0.18242 0.725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28" y="3625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  <p:bldP spid="21" grpId="0" animBg="1"/>
      <p:bldP spid="29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23490465-8AAB-4852-B39E-D16A8DBDEE14}"/>
              </a:ext>
            </a:extLst>
          </p:cNvPr>
          <p:cNvSpPr/>
          <p:nvPr/>
        </p:nvSpPr>
        <p:spPr>
          <a:xfrm>
            <a:off x="670616" y="3338198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FCED4527-794E-4FA8-9617-2506468995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6427078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áfico 11" descr="Fin">
            <a:extLst>
              <a:ext uri="{FF2B5EF4-FFF2-40B4-BE49-F238E27FC236}">
                <a16:creationId xmlns:a16="http://schemas.microsoft.com/office/drawing/2014/main" id="{6296522B-4387-4D65-B595-834B3C6AAD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9113" y="5825490"/>
            <a:ext cx="294655" cy="2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0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Productivity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20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BFBCE6A-212E-4817-9BD2-4B5F14B4C4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  <m:t>0.75</m:t>
                                  </m:r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·100%</m:t>
                      </m:r>
                    </m:oMath>
                  </m:oMathPara>
                </a14:m>
                <a:endParaRPr lang="es-E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team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member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efficiency</m:t>
                      </m:r>
                    </m:oMath>
                  </m:oMathPara>
                </a14:m>
                <a:endParaRPr lang="es-ES" sz="28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completed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tasks</m:t>
                      </m:r>
                    </m:oMath>
                  </m:oMathPara>
                </a14:m>
                <a:endParaRPr lang="es-ES" sz="2800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tasks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revision</m:t>
                      </m:r>
                    </m:oMath>
                  </m:oMathPara>
                </a14:m>
                <a:endParaRPr lang="es-ES" sz="28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tasks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finished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according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planning</m:t>
                      </m:r>
                    </m:oMath>
                  </m:oMathPara>
                </a14:m>
                <a:endParaRPr lang="es-ES" sz="2800" dirty="0"/>
              </a:p>
              <a:p>
                <a:pPr marL="0" indent="0">
                  <a:buNone/>
                </a:pPr>
                <a:r>
                  <a:rPr lang="es-ES" sz="2800" b="1" dirty="0">
                    <a:solidFill>
                      <a:schemeClr val="tx1"/>
                    </a:solidFill>
                  </a:rPr>
                  <a:t>Ideal </a:t>
                </a:r>
                <a:r>
                  <a:rPr lang="es-ES" sz="2800" b="1" dirty="0" err="1">
                    <a:solidFill>
                      <a:schemeClr val="tx1"/>
                    </a:solidFill>
                  </a:rPr>
                  <a:t>value</a:t>
                </a:r>
                <a:r>
                  <a:rPr lang="es-ES" sz="2800" b="1" dirty="0">
                    <a:solidFill>
                      <a:schemeClr val="tx1"/>
                    </a:solidFill>
                  </a:rPr>
                  <a:t>: 100%</a:t>
                </a:r>
              </a:p>
              <a:p>
                <a:pPr marL="0" indent="0">
                  <a:buNone/>
                </a:pPr>
                <a:r>
                  <a:rPr lang="es-ES" sz="2800" b="1" dirty="0" err="1">
                    <a:solidFill>
                      <a:schemeClr val="tx1"/>
                    </a:solidFill>
                  </a:rPr>
                  <a:t>Danger</a:t>
                </a:r>
                <a:r>
                  <a:rPr lang="es-ES" sz="2800" b="1" dirty="0">
                    <a:solidFill>
                      <a:schemeClr val="tx1"/>
                    </a:solidFill>
                  </a:rPr>
                  <a:t> </a:t>
                </a:r>
                <a:r>
                  <a:rPr lang="es-ES" sz="2800" b="1" dirty="0" err="1">
                    <a:solidFill>
                      <a:schemeClr val="tx1"/>
                    </a:solidFill>
                  </a:rPr>
                  <a:t>zone</a:t>
                </a:r>
                <a:r>
                  <a:rPr lang="es-ES" sz="2800" b="1" dirty="0">
                    <a:solidFill>
                      <a:schemeClr val="tx1"/>
                    </a:solidFill>
                  </a:rPr>
                  <a:t>: &lt;</a:t>
                </a:r>
                <a14:m>
                  <m:oMath xmlns:m="http://schemas.openxmlformats.org/officeDocument/2006/math">
                    <m:r>
                      <a:rPr lang="es-E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s-E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𝟓𝟎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𝒅𝒂𝒚𝒔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𝒔𝒑𝒆𝒏𝒕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𝒔𝒑𝒓𝒊𝒏𝒕</m:t>
                        </m:r>
                      </m:num>
                      <m:den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𝒕𝒐𝒕𝒂𝒍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𝒅𝒂𝒚𝒔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𝒔𝒑𝒓𝒊𝒏𝒕</m:t>
                        </m:r>
                      </m:den>
                    </m:f>
                    <m:r>
                      <a:rPr lang="es-E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2800" b="1" dirty="0">
                    <a:solidFill>
                      <a:schemeClr val="tx1"/>
                    </a:solidFill>
                  </a:rPr>
                  <a:t>%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BFBCE6A-212E-4817-9BD2-4B5F14B4C4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920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Punishment</a:t>
            </a:r>
            <a:r>
              <a:rPr lang="es-ES" dirty="0"/>
              <a:t> </a:t>
            </a:r>
            <a:r>
              <a:rPr lang="es-ES" dirty="0" err="1"/>
              <a:t>strategy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21</a:t>
            </a:fld>
            <a:endParaRPr lang="es-ES" sz="1800" dirty="0"/>
          </a:p>
        </p:txBody>
      </p:sp>
      <p:graphicFrame>
        <p:nvGraphicFramePr>
          <p:cNvPr id="17" name="Marcador de contenido 2">
            <a:extLst>
              <a:ext uri="{FF2B5EF4-FFF2-40B4-BE49-F238E27FC236}">
                <a16:creationId xmlns:a16="http://schemas.microsoft.com/office/drawing/2014/main" id="{97BEFE55-DBF7-4014-87C7-8023B87DCC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210389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8752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9AEFFDFC-60E5-4B7B-9C40-79FA71F873AF}"/>
              </a:ext>
            </a:extLst>
          </p:cNvPr>
          <p:cNvSpPr/>
          <p:nvPr/>
        </p:nvSpPr>
        <p:spPr>
          <a:xfrm>
            <a:off x="670616" y="3913108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F01A24CE-C873-4057-B230-9A8932D0E1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6427078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áfico 11" descr="Fin">
            <a:extLst>
              <a:ext uri="{FF2B5EF4-FFF2-40B4-BE49-F238E27FC236}">
                <a16:creationId xmlns:a16="http://schemas.microsoft.com/office/drawing/2014/main" id="{151DDC27-F473-4394-B79A-92D9225FFD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9113" y="5825490"/>
            <a:ext cx="294655" cy="2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4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BE110-E418-4033-8DF3-B39CACCF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Issues </a:t>
            </a:r>
            <a:r>
              <a:rPr lang="es-ES" dirty="0" err="1"/>
              <a:t>faced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C38BED-EB20-4CD9-8E44-16591AEEE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064329"/>
            <a:ext cx="2613740" cy="692726"/>
          </a:xfrm>
        </p:spPr>
        <p:txBody>
          <a:bodyPr>
            <a:normAutofit/>
          </a:bodyPr>
          <a:lstStyle/>
          <a:p>
            <a:r>
              <a:rPr lang="es-ES" sz="2400" dirty="0" err="1"/>
              <a:t>Issue</a:t>
            </a:r>
            <a:r>
              <a:rPr lang="es-ES" sz="2400" dirty="0"/>
              <a:t> 1: PayPal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0BC06B-83F8-4808-8D7D-918E4477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23</a:t>
            </a:fld>
            <a:endParaRPr lang="es-ES" sz="1800"/>
          </a:p>
        </p:txBody>
      </p:sp>
      <p:pic>
        <p:nvPicPr>
          <p:cNvPr id="6146" name="Picture 2" descr="https://lh6.googleusercontent.com/zUpuy-y4BsFrq9YXm41SXTbq48JBumLmIzWSlVz2xdlB0V6dJWuqkXNf0aNgDTPhKgU23hfsUtDlv_HTxzl2K-fXt1W3BMNelpRCVLZloRi5h-kD9ks8NPCa1Y04Oop0O55BIcEc">
            <a:extLst>
              <a:ext uri="{FF2B5EF4-FFF2-40B4-BE49-F238E27FC236}">
                <a16:creationId xmlns:a16="http://schemas.microsoft.com/office/drawing/2014/main" id="{C7905668-F609-4951-8348-4E4F19A3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2583256"/>
            <a:ext cx="3192087" cy="169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5FE51D8-AE50-45EF-B7F5-0537EA840A70}"/>
              </a:ext>
            </a:extLst>
          </p:cNvPr>
          <p:cNvSpPr txBox="1">
            <a:spLocks/>
          </p:cNvSpPr>
          <p:nvPr/>
        </p:nvSpPr>
        <p:spPr>
          <a:xfrm>
            <a:off x="4789130" y="2064329"/>
            <a:ext cx="2613740" cy="692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err="1"/>
              <a:t>Issue</a:t>
            </a:r>
            <a:r>
              <a:rPr lang="es-ES" sz="2400" dirty="0"/>
              <a:t> 2: </a:t>
            </a:r>
            <a:r>
              <a:rPr lang="es-ES" sz="2400" dirty="0" err="1"/>
              <a:t>Database</a:t>
            </a:r>
            <a:endParaRPr lang="es-ES" sz="2400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586C36D-E4E4-4A76-95B6-A50EAA4E95F0}"/>
              </a:ext>
            </a:extLst>
          </p:cNvPr>
          <p:cNvSpPr txBox="1">
            <a:spLocks/>
          </p:cNvSpPr>
          <p:nvPr/>
        </p:nvSpPr>
        <p:spPr>
          <a:xfrm>
            <a:off x="7998842" y="2064329"/>
            <a:ext cx="2613740" cy="692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err="1"/>
              <a:t>Issue</a:t>
            </a:r>
            <a:r>
              <a:rPr lang="es-ES" sz="2400" dirty="0"/>
              <a:t> 3: Git</a:t>
            </a:r>
          </a:p>
        </p:txBody>
      </p:sp>
      <p:pic>
        <p:nvPicPr>
          <p:cNvPr id="8" name="Gráfico 7" descr="Base de datos">
            <a:extLst>
              <a:ext uri="{FF2B5EF4-FFF2-40B4-BE49-F238E27FC236}">
                <a16:creationId xmlns:a16="http://schemas.microsoft.com/office/drawing/2014/main" id="{03D530A1-3604-4279-90B8-9FC5A0904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9737" y="2583256"/>
            <a:ext cx="1718999" cy="1718999"/>
          </a:xfrm>
          <a:prstGeom prst="rect">
            <a:avLst/>
          </a:prstGeom>
        </p:spPr>
      </p:pic>
      <p:pic>
        <p:nvPicPr>
          <p:cNvPr id="9" name="Picture 2" descr="Resultado de imagen de git icon">
            <a:extLst>
              <a:ext uri="{FF2B5EF4-FFF2-40B4-BE49-F238E27FC236}">
                <a16:creationId xmlns:a16="http://schemas.microsoft.com/office/drawing/2014/main" id="{EB8FB159-5F60-416B-9D1B-83B21448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842" y="2508299"/>
            <a:ext cx="1841400" cy="18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494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BE110-E418-4033-8DF3-B39CACCF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Issues </a:t>
            </a:r>
            <a:r>
              <a:rPr lang="es-ES" dirty="0" err="1"/>
              <a:t>faced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C38BED-EB20-4CD9-8E44-16591AEEE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400" dirty="0" err="1"/>
              <a:t>Issue</a:t>
            </a:r>
            <a:r>
              <a:rPr lang="es-ES" sz="2400" dirty="0"/>
              <a:t> 4: Manager role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0BC06B-83F8-4808-8D7D-918E4477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24</a:t>
            </a:fld>
            <a:endParaRPr lang="es-ES" sz="1800"/>
          </a:p>
        </p:txBody>
      </p:sp>
      <p:pic>
        <p:nvPicPr>
          <p:cNvPr id="7" name="Gráfico 6" descr="Empleado de oficina">
            <a:extLst>
              <a:ext uri="{FF2B5EF4-FFF2-40B4-BE49-F238E27FC236}">
                <a16:creationId xmlns:a16="http://schemas.microsoft.com/office/drawing/2014/main" id="{0A7CDAE0-EABB-4A05-B079-0A1E24AB1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6451" y="3429000"/>
            <a:ext cx="16287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39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BE110-E418-4033-8DF3-B39CACCF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Issues </a:t>
            </a:r>
            <a:r>
              <a:rPr lang="es-ES" dirty="0" err="1"/>
              <a:t>faced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C38BED-EB20-4CD9-8E44-16591AEEE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400" dirty="0" err="1"/>
              <a:t>Issue</a:t>
            </a:r>
            <a:r>
              <a:rPr lang="es-ES" sz="2400" dirty="0"/>
              <a:t> 5: PowerPoint bug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0BC06B-83F8-4808-8D7D-918E4477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25</a:t>
            </a:fld>
            <a:endParaRPr lang="es-ES" sz="1800"/>
          </a:p>
        </p:txBody>
      </p:sp>
      <p:pic>
        <p:nvPicPr>
          <p:cNvPr id="3074" name="Picture 2" descr="Resultado de imagen de powerpoint icon">
            <a:extLst>
              <a:ext uri="{FF2B5EF4-FFF2-40B4-BE49-F238E27FC236}">
                <a16:creationId xmlns:a16="http://schemas.microsoft.com/office/drawing/2014/main" id="{51C757FE-5B6B-4DA1-BE96-30E21ADD4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627" y="3313000"/>
            <a:ext cx="1876424" cy="187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825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CB1B6127-41EE-42B5-964E-D0B02658F559}"/>
              </a:ext>
            </a:extLst>
          </p:cNvPr>
          <p:cNvSpPr/>
          <p:nvPr/>
        </p:nvSpPr>
        <p:spPr>
          <a:xfrm>
            <a:off x="670616" y="4520352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583AABC6-9D82-45B0-9F37-00D1DDC699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6427078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áfico 11" descr="Fin">
            <a:extLst>
              <a:ext uri="{FF2B5EF4-FFF2-40B4-BE49-F238E27FC236}">
                <a16:creationId xmlns:a16="http://schemas.microsoft.com/office/drawing/2014/main" id="{AAF2CB07-2414-4115-B36A-C4A050F819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9113" y="5825490"/>
            <a:ext cx="294655" cy="2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4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BE6E4-53AA-4F5A-824C-34B67B31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composition</a:t>
            </a:r>
            <a:endParaRPr lang="es-ES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B878EC84-CA97-4A13-9A78-696B0A0770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297260"/>
              </p:ext>
            </p:extLst>
          </p:nvPr>
        </p:nvGraphicFramePr>
        <p:xfrm>
          <a:off x="1051034" y="1276645"/>
          <a:ext cx="10668000" cy="113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3491222104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092930544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418009431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473894117"/>
                    </a:ext>
                  </a:extLst>
                </a:gridCol>
              </a:tblGrid>
              <a:tr h="49731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Fco. Javier de la Fuente Bonilla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Jorge Manuel Molina Domínguez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Mario Bizcocho González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Alejandro Monteseirín Puig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070181"/>
                  </a:ext>
                </a:extLst>
              </a:tr>
              <a:tr h="49731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Project manager, CEO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CCO, CIO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Speaker, CMO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Full-</a:t>
                      </a:r>
                      <a:r>
                        <a:rPr lang="es-ES" dirty="0" err="1"/>
                        <a:t>stack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developer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581009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30923B09-4D6C-4CD6-94BF-BA7C18B054EB}"/>
              </a:ext>
            </a:extLst>
          </p:cNvPr>
          <p:cNvSpPr/>
          <p:nvPr/>
        </p:nvSpPr>
        <p:spPr>
          <a:xfrm>
            <a:off x="914400" y="5069840"/>
            <a:ext cx="10607040" cy="1651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3E022CE-6F35-4FA8-9175-C1B556AB0DAE}"/>
              </a:ext>
            </a:extLst>
          </p:cNvPr>
          <p:cNvSpPr/>
          <p:nvPr/>
        </p:nvSpPr>
        <p:spPr>
          <a:xfrm>
            <a:off x="1625600" y="562924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17</a:t>
            </a:r>
            <a:endParaRPr lang="es-ES"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3E6921-ACC8-4C5C-B1DD-499C65FC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2041" y="6378354"/>
            <a:ext cx="2819399" cy="345796"/>
          </a:xfrm>
        </p:spPr>
        <p:txBody>
          <a:bodyPr/>
          <a:lstStyle/>
          <a:p>
            <a:fld id="{75A5AE93-7A13-4372-9C65-9F49528A3467}" type="slidenum">
              <a:rPr lang="es-ES" sz="1800" smtClean="0"/>
              <a:t>27</a:t>
            </a:fld>
            <a:endParaRPr lang="es-ES" dirty="0"/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27130751-ECD7-4436-8B54-35714452A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1" t="9354" r="4651" b="-52"/>
          <a:stretch/>
        </p:blipFill>
        <p:spPr>
          <a:xfrm>
            <a:off x="4077150" y="2410817"/>
            <a:ext cx="1929500" cy="2572667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7FCB2083-171B-4A84-86B4-647D0A56ED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9" t="949" r="11193" b="15114"/>
          <a:stretch/>
        </p:blipFill>
        <p:spPr>
          <a:xfrm>
            <a:off x="1462516" y="2426854"/>
            <a:ext cx="1917703" cy="2556937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603346B2-F5F3-4806-8A51-772747FD73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75" b="9486"/>
          <a:stretch/>
        </p:blipFill>
        <p:spPr>
          <a:xfrm>
            <a:off x="6804618" y="2426854"/>
            <a:ext cx="1724210" cy="2607206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DDFA3131-2FB8-44B8-B736-366E1A4983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8154" t="10144" r="8154" b="6164"/>
          <a:stretch/>
        </p:blipFill>
        <p:spPr>
          <a:xfrm>
            <a:off x="9442263" y="2428323"/>
            <a:ext cx="1929501" cy="2572668"/>
          </a:xfrm>
          <a:prstGeom prst="rect">
            <a:avLst/>
          </a:prstGeom>
        </p:spPr>
      </p:pic>
      <p:pic>
        <p:nvPicPr>
          <p:cNvPr id="8" name="Gráfico 7" descr="Cronómetro">
            <a:extLst>
              <a:ext uri="{FF2B5EF4-FFF2-40B4-BE49-F238E27FC236}">
                <a16:creationId xmlns:a16="http://schemas.microsoft.com/office/drawing/2014/main" id="{545BE7ED-3A78-4647-B369-8DB9B6B9D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7322" y="5627958"/>
            <a:ext cx="535398" cy="53539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4340001-11D6-4604-B865-C9EED83F6314}"/>
              </a:ext>
            </a:extLst>
          </p:cNvPr>
          <p:cNvSpPr txBox="1"/>
          <p:nvPr/>
        </p:nvSpPr>
        <p:spPr>
          <a:xfrm>
            <a:off x="2273525" y="5581355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17737E1F-42DC-4049-9F7F-EEED5FD72C2E}"/>
              </a:ext>
            </a:extLst>
          </p:cNvPr>
          <p:cNvSpPr/>
          <p:nvPr/>
        </p:nvSpPr>
        <p:spPr>
          <a:xfrm>
            <a:off x="2613660" y="5636821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18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D93123C8-AEB6-4EFE-A3B0-594C9B0CCBBF}"/>
              </a:ext>
            </a:extLst>
          </p:cNvPr>
          <p:cNvSpPr/>
          <p:nvPr/>
        </p:nvSpPr>
        <p:spPr>
          <a:xfrm>
            <a:off x="4157980" y="5627958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15</a:t>
            </a:r>
            <a:endParaRPr lang="es-ES" sz="2400" dirty="0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0FB9EB86-37FE-44EB-BF59-4BEF46620630}"/>
              </a:ext>
            </a:extLst>
          </p:cNvPr>
          <p:cNvSpPr txBox="1"/>
          <p:nvPr/>
        </p:nvSpPr>
        <p:spPr>
          <a:xfrm>
            <a:off x="4805905" y="5580069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F46F48F7-DB1C-422E-9CF1-B05B30C35A6B}"/>
              </a:ext>
            </a:extLst>
          </p:cNvPr>
          <p:cNvSpPr/>
          <p:nvPr/>
        </p:nvSpPr>
        <p:spPr>
          <a:xfrm>
            <a:off x="5146040" y="5635535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16</a:t>
            </a:r>
            <a:endParaRPr lang="es-ES" sz="2400" dirty="0"/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989F2A22-AB5F-489C-8644-087B29501B63}"/>
              </a:ext>
            </a:extLst>
          </p:cNvPr>
          <p:cNvSpPr/>
          <p:nvPr/>
        </p:nvSpPr>
        <p:spPr>
          <a:xfrm>
            <a:off x="6851650" y="5627958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22</a:t>
            </a:r>
            <a:endParaRPr lang="es-ES" dirty="0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CC901668-3969-49A4-A072-75A859FCC8CC}"/>
              </a:ext>
            </a:extLst>
          </p:cNvPr>
          <p:cNvSpPr txBox="1"/>
          <p:nvPr/>
        </p:nvSpPr>
        <p:spPr>
          <a:xfrm>
            <a:off x="7499575" y="5580069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56E1AC2B-7CE5-4C85-9836-77764BB0BCB5}"/>
              </a:ext>
            </a:extLst>
          </p:cNvPr>
          <p:cNvSpPr/>
          <p:nvPr/>
        </p:nvSpPr>
        <p:spPr>
          <a:xfrm>
            <a:off x="7839710" y="5635535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20</a:t>
            </a:r>
            <a:endParaRPr lang="es-ES" dirty="0"/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D059A7CB-C56E-4F75-9FD1-6F6A9B0A27D5}"/>
              </a:ext>
            </a:extLst>
          </p:cNvPr>
          <p:cNvSpPr/>
          <p:nvPr/>
        </p:nvSpPr>
        <p:spPr>
          <a:xfrm>
            <a:off x="9541960" y="5607338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23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D02695C2-D281-4A3F-93A8-6429C7DEBC76}"/>
              </a:ext>
            </a:extLst>
          </p:cNvPr>
          <p:cNvSpPr txBox="1"/>
          <p:nvPr/>
        </p:nvSpPr>
        <p:spPr>
          <a:xfrm>
            <a:off x="10186895" y="5517025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0057E080-23F0-4A65-85B3-1B082A545734}"/>
              </a:ext>
            </a:extLst>
          </p:cNvPr>
          <p:cNvSpPr/>
          <p:nvPr/>
        </p:nvSpPr>
        <p:spPr>
          <a:xfrm>
            <a:off x="10530020" y="5614915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20</a:t>
            </a:r>
            <a:endParaRPr lang="es-ES" dirty="0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3C319F9C-5AC7-413C-8D4C-69981C52ECED}"/>
              </a:ext>
            </a:extLst>
          </p:cNvPr>
          <p:cNvSpPr txBox="1"/>
          <p:nvPr/>
        </p:nvSpPr>
        <p:spPr>
          <a:xfrm>
            <a:off x="5956341" y="5572138"/>
            <a:ext cx="713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(h)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9477E9E-8B21-4839-BE82-96BD97E960D9}"/>
              </a:ext>
            </a:extLst>
          </p:cNvPr>
          <p:cNvGrpSpPr/>
          <p:nvPr/>
        </p:nvGrpSpPr>
        <p:grpSpPr>
          <a:xfrm>
            <a:off x="1625600" y="6280314"/>
            <a:ext cx="1610360" cy="334114"/>
            <a:chOff x="1625600" y="6273950"/>
            <a:chExt cx="1610360" cy="334114"/>
          </a:xfrm>
        </p:grpSpPr>
        <p:sp>
          <p:nvSpPr>
            <p:cNvPr id="82" name="Rectángulo: esquinas redondeadas 81">
              <a:extLst>
                <a:ext uri="{FF2B5EF4-FFF2-40B4-BE49-F238E27FC236}">
                  <a16:creationId xmlns:a16="http://schemas.microsoft.com/office/drawing/2014/main" id="{0E160CF6-9921-45B9-B967-4972B72577A8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83" name="Rectángulo: esquinas redondeadas 82">
              <a:extLst>
                <a:ext uri="{FF2B5EF4-FFF2-40B4-BE49-F238E27FC236}">
                  <a16:creationId xmlns:a16="http://schemas.microsoft.com/office/drawing/2014/main" id="{C92DCFFE-7536-4893-AF7D-2A270B576A87}"/>
                </a:ext>
              </a:extLst>
            </p:cNvPr>
            <p:cNvSpPr/>
            <p:nvPr/>
          </p:nvSpPr>
          <p:spPr>
            <a:xfrm>
              <a:off x="1661160" y="6313735"/>
              <a:ext cx="1413510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29A7CF26-D500-47F9-95AB-E5EA5C6F0FBA}"/>
              </a:ext>
            </a:extLst>
          </p:cNvPr>
          <p:cNvGrpSpPr/>
          <p:nvPr/>
        </p:nvGrpSpPr>
        <p:grpSpPr>
          <a:xfrm>
            <a:off x="4157980" y="6273950"/>
            <a:ext cx="1610360" cy="334114"/>
            <a:chOff x="1625600" y="6273950"/>
            <a:chExt cx="1610360" cy="334114"/>
          </a:xfrm>
        </p:grpSpPr>
        <p:sp>
          <p:nvSpPr>
            <p:cNvPr id="85" name="Rectángulo: esquinas redondeadas 84">
              <a:extLst>
                <a:ext uri="{FF2B5EF4-FFF2-40B4-BE49-F238E27FC236}">
                  <a16:creationId xmlns:a16="http://schemas.microsoft.com/office/drawing/2014/main" id="{D5178130-A339-4F95-B93E-704FE99ECD2B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86" name="Rectángulo: esquinas redondeadas 85">
              <a:extLst>
                <a:ext uri="{FF2B5EF4-FFF2-40B4-BE49-F238E27FC236}">
                  <a16:creationId xmlns:a16="http://schemas.microsoft.com/office/drawing/2014/main" id="{0541D0B1-DAB8-4F24-895F-14A6A4731DE5}"/>
                </a:ext>
              </a:extLst>
            </p:cNvPr>
            <p:cNvSpPr/>
            <p:nvPr/>
          </p:nvSpPr>
          <p:spPr>
            <a:xfrm>
              <a:off x="1661160" y="6313735"/>
              <a:ext cx="1361440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D74E9A03-BA0A-41F2-B970-7D674281C9A1}"/>
              </a:ext>
            </a:extLst>
          </p:cNvPr>
          <p:cNvGrpSpPr/>
          <p:nvPr/>
        </p:nvGrpSpPr>
        <p:grpSpPr>
          <a:xfrm>
            <a:off x="6851650" y="6280314"/>
            <a:ext cx="1610360" cy="334114"/>
            <a:chOff x="1625600" y="6273950"/>
            <a:chExt cx="1610360" cy="334114"/>
          </a:xfrm>
        </p:grpSpPr>
        <p:sp>
          <p:nvSpPr>
            <p:cNvPr id="88" name="Rectángulo: esquinas redondeadas 87">
              <a:extLst>
                <a:ext uri="{FF2B5EF4-FFF2-40B4-BE49-F238E27FC236}">
                  <a16:creationId xmlns:a16="http://schemas.microsoft.com/office/drawing/2014/main" id="{8E680C7B-9EF2-43E3-9968-14C6DBCD6DAB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ángulo: esquinas redondeadas 88">
              <a:extLst>
                <a:ext uri="{FF2B5EF4-FFF2-40B4-BE49-F238E27FC236}">
                  <a16:creationId xmlns:a16="http://schemas.microsoft.com/office/drawing/2014/main" id="{6DF45637-466F-4F63-B7C0-BCF929656EC9}"/>
                </a:ext>
              </a:extLst>
            </p:cNvPr>
            <p:cNvSpPr/>
            <p:nvPr/>
          </p:nvSpPr>
          <p:spPr>
            <a:xfrm>
              <a:off x="1661160" y="6313735"/>
              <a:ext cx="1510030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D42996A7-9E9F-48AE-A257-BBA8C7F4E569}"/>
              </a:ext>
            </a:extLst>
          </p:cNvPr>
          <p:cNvGrpSpPr/>
          <p:nvPr/>
        </p:nvGrpSpPr>
        <p:grpSpPr>
          <a:xfrm>
            <a:off x="9544685" y="6273950"/>
            <a:ext cx="1610360" cy="334114"/>
            <a:chOff x="1625600" y="6273950"/>
            <a:chExt cx="1610360" cy="334114"/>
          </a:xfrm>
        </p:grpSpPr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D3F2D128-2083-4CFF-B352-14CB932E5D04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ángulo: esquinas redondeadas 91">
              <a:extLst>
                <a:ext uri="{FF2B5EF4-FFF2-40B4-BE49-F238E27FC236}">
                  <a16:creationId xmlns:a16="http://schemas.microsoft.com/office/drawing/2014/main" id="{662CCA6A-4906-46DB-8051-D490845FA333}"/>
                </a:ext>
              </a:extLst>
            </p:cNvPr>
            <p:cNvSpPr/>
            <p:nvPr/>
          </p:nvSpPr>
          <p:spPr>
            <a:xfrm>
              <a:off x="1661160" y="6313735"/>
              <a:ext cx="1502283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pic>
        <p:nvPicPr>
          <p:cNvPr id="9" name="Gráfico 8" descr="Señal de pulgar hacia arriba ">
            <a:extLst>
              <a:ext uri="{FF2B5EF4-FFF2-40B4-BE49-F238E27FC236}">
                <a16:creationId xmlns:a16="http://schemas.microsoft.com/office/drawing/2014/main" id="{8BECF8DA-3331-4E69-9985-29F7536EDA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98" y="5057637"/>
            <a:ext cx="577898" cy="577898"/>
          </a:xfrm>
          <a:prstGeom prst="rect">
            <a:avLst/>
          </a:prstGeom>
        </p:spPr>
      </p:pic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215F3599-473D-4081-9A75-CB612A78D8AB}"/>
              </a:ext>
            </a:extLst>
          </p:cNvPr>
          <p:cNvSpPr/>
          <p:nvPr/>
        </p:nvSpPr>
        <p:spPr>
          <a:xfrm>
            <a:off x="1962068" y="5088759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23686752-21C8-423F-A070-5C76AA332BDD}"/>
              </a:ext>
            </a:extLst>
          </p:cNvPr>
          <p:cNvSpPr/>
          <p:nvPr/>
        </p:nvSpPr>
        <p:spPr>
          <a:xfrm>
            <a:off x="4482465" y="5068327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5BB943EB-36D3-4443-BCF9-616090CC2794}"/>
              </a:ext>
            </a:extLst>
          </p:cNvPr>
          <p:cNvSpPr/>
          <p:nvPr/>
        </p:nvSpPr>
        <p:spPr>
          <a:xfrm>
            <a:off x="7176135" y="5078188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3341B5BF-A83A-4332-A1D4-02E7E2FBEA7A}"/>
              </a:ext>
            </a:extLst>
          </p:cNvPr>
          <p:cNvSpPr/>
          <p:nvPr/>
        </p:nvSpPr>
        <p:spPr>
          <a:xfrm>
            <a:off x="9879780" y="5078188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42" name="Gráfico 41" descr="Señal de pulgar hacia arriba ">
            <a:extLst>
              <a:ext uri="{FF2B5EF4-FFF2-40B4-BE49-F238E27FC236}">
                <a16:creationId xmlns:a16="http://schemas.microsoft.com/office/drawing/2014/main" id="{CC71764B-1888-4EC8-8841-BF925339CA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73061" y="432632"/>
            <a:ext cx="577898" cy="577898"/>
          </a:xfrm>
          <a:prstGeom prst="rect">
            <a:avLst/>
          </a:prstGeom>
        </p:spPr>
      </p:pic>
      <p:pic>
        <p:nvPicPr>
          <p:cNvPr id="43" name="Gráfico 42" descr="Advertencia">
            <a:extLst>
              <a:ext uri="{FF2B5EF4-FFF2-40B4-BE49-F238E27FC236}">
                <a16:creationId xmlns:a16="http://schemas.microsoft.com/office/drawing/2014/main" id="{82B64E92-019E-49B2-AB62-78EA93AC48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02041" y="429957"/>
            <a:ext cx="577898" cy="57789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AD7D9CB-6855-4127-BB9E-93F12A24917C}"/>
              </a:ext>
            </a:extLst>
          </p:cNvPr>
          <p:cNvSpPr txBox="1"/>
          <p:nvPr/>
        </p:nvSpPr>
        <p:spPr>
          <a:xfrm>
            <a:off x="9316144" y="542085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= 100%</a:t>
            </a:r>
          </a:p>
        </p:txBody>
      </p:sp>
    </p:spTree>
    <p:extLst>
      <p:ext uri="{BB962C8B-B14F-4D97-AF65-F5344CB8AC3E}">
        <p14:creationId xmlns:p14="http://schemas.microsoft.com/office/powerpoint/2010/main" val="857040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ángulo 67">
            <a:extLst>
              <a:ext uri="{FF2B5EF4-FFF2-40B4-BE49-F238E27FC236}">
                <a16:creationId xmlns:a16="http://schemas.microsoft.com/office/drawing/2014/main" id="{9FC156C4-5B56-4BB9-88A7-3321282DE881}"/>
              </a:ext>
            </a:extLst>
          </p:cNvPr>
          <p:cNvSpPr/>
          <p:nvPr/>
        </p:nvSpPr>
        <p:spPr>
          <a:xfrm>
            <a:off x="914400" y="5069840"/>
            <a:ext cx="10607040" cy="1651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4A8DF8E5-0C49-452D-B37F-415B82F7699F}"/>
              </a:ext>
            </a:extLst>
          </p:cNvPr>
          <p:cNvSpPr/>
          <p:nvPr/>
        </p:nvSpPr>
        <p:spPr>
          <a:xfrm>
            <a:off x="1625600" y="562924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20</a:t>
            </a:r>
            <a:endParaRPr lang="es-ES" sz="2400" dirty="0"/>
          </a:p>
        </p:txBody>
      </p:sp>
      <p:pic>
        <p:nvPicPr>
          <p:cNvPr id="72" name="Gráfico 71" descr="Cronómetro">
            <a:extLst>
              <a:ext uri="{FF2B5EF4-FFF2-40B4-BE49-F238E27FC236}">
                <a16:creationId xmlns:a16="http://schemas.microsoft.com/office/drawing/2014/main" id="{33D37451-059B-46A8-82E4-AEBB5F2D4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7322" y="5627958"/>
            <a:ext cx="535398" cy="535398"/>
          </a:xfrm>
          <a:prstGeom prst="rect">
            <a:avLst/>
          </a:prstGeom>
        </p:spPr>
      </p:pic>
      <p:sp>
        <p:nvSpPr>
          <p:cNvPr id="73" name="CuadroTexto 72">
            <a:extLst>
              <a:ext uri="{FF2B5EF4-FFF2-40B4-BE49-F238E27FC236}">
                <a16:creationId xmlns:a16="http://schemas.microsoft.com/office/drawing/2014/main" id="{A7AABD1A-4C88-44B9-96F7-2FA2D1C4187B}"/>
              </a:ext>
            </a:extLst>
          </p:cNvPr>
          <p:cNvSpPr txBox="1"/>
          <p:nvPr/>
        </p:nvSpPr>
        <p:spPr>
          <a:xfrm>
            <a:off x="2273525" y="5581355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CA6F890D-43AE-4376-B99E-AC2ACE35BBF3}"/>
              </a:ext>
            </a:extLst>
          </p:cNvPr>
          <p:cNvSpPr/>
          <p:nvPr/>
        </p:nvSpPr>
        <p:spPr>
          <a:xfrm>
            <a:off x="2613660" y="5636821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20</a:t>
            </a:r>
            <a:endParaRPr lang="es-ES" sz="2400" dirty="0"/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EAA39772-7669-41A4-89BD-9A96608D888F}"/>
              </a:ext>
            </a:extLst>
          </p:cNvPr>
          <p:cNvSpPr/>
          <p:nvPr/>
        </p:nvSpPr>
        <p:spPr>
          <a:xfrm>
            <a:off x="4157980" y="5627958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750" dirty="0">
                <a:solidFill>
                  <a:prstClr val="black"/>
                </a:solidFill>
              </a:rPr>
              <a:t>17.5</a:t>
            </a:r>
            <a:endParaRPr lang="es-ES" sz="1750" dirty="0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B3D80478-1068-4914-B0A9-C54B7C5F8CE8}"/>
              </a:ext>
            </a:extLst>
          </p:cNvPr>
          <p:cNvSpPr txBox="1"/>
          <p:nvPr/>
        </p:nvSpPr>
        <p:spPr>
          <a:xfrm>
            <a:off x="4805905" y="5580069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7876BA55-7EB2-47AE-826A-F0798AC787D5}"/>
              </a:ext>
            </a:extLst>
          </p:cNvPr>
          <p:cNvSpPr/>
          <p:nvPr/>
        </p:nvSpPr>
        <p:spPr>
          <a:xfrm>
            <a:off x="5146040" y="5635535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21</a:t>
            </a:r>
            <a:endParaRPr lang="es-ES" dirty="0"/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4537F756-1B43-45CD-BF92-DAC7DF27A890}"/>
              </a:ext>
            </a:extLst>
          </p:cNvPr>
          <p:cNvSpPr/>
          <p:nvPr/>
        </p:nvSpPr>
        <p:spPr>
          <a:xfrm>
            <a:off x="6851650" y="5627958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20</a:t>
            </a:r>
            <a:endParaRPr lang="es-ES" sz="2400" dirty="0"/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6FFB8648-FF02-4BF7-BBAE-5866C04F90A6}"/>
              </a:ext>
            </a:extLst>
          </p:cNvPr>
          <p:cNvSpPr txBox="1"/>
          <p:nvPr/>
        </p:nvSpPr>
        <p:spPr>
          <a:xfrm>
            <a:off x="7499575" y="5580069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909AF9C2-140F-4E94-9509-C1175F2A7BEA}"/>
              </a:ext>
            </a:extLst>
          </p:cNvPr>
          <p:cNvSpPr/>
          <p:nvPr/>
        </p:nvSpPr>
        <p:spPr>
          <a:xfrm>
            <a:off x="7839710" y="5635535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18</a:t>
            </a:r>
            <a:endParaRPr lang="es-ES" dirty="0"/>
          </a:p>
        </p:txBody>
      </p:sp>
      <p:sp>
        <p:nvSpPr>
          <p:cNvPr id="81" name="Rectángulo: esquinas redondeadas 80">
            <a:extLst>
              <a:ext uri="{FF2B5EF4-FFF2-40B4-BE49-F238E27FC236}">
                <a16:creationId xmlns:a16="http://schemas.microsoft.com/office/drawing/2014/main" id="{EB104AFE-A536-417C-83DB-827CAB4B3A76}"/>
              </a:ext>
            </a:extLst>
          </p:cNvPr>
          <p:cNvSpPr/>
          <p:nvPr/>
        </p:nvSpPr>
        <p:spPr>
          <a:xfrm>
            <a:off x="9540056" y="5625141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16</a:t>
            </a:r>
            <a:endParaRPr lang="es-ES" sz="2400" dirty="0"/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FDA557C2-FC83-47A1-A7C7-DB550D32C1DC}"/>
              </a:ext>
            </a:extLst>
          </p:cNvPr>
          <p:cNvSpPr txBox="1"/>
          <p:nvPr/>
        </p:nvSpPr>
        <p:spPr>
          <a:xfrm>
            <a:off x="10187981" y="5577252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18BC6487-8345-4B0F-B3AA-95CBED1F31BD}"/>
              </a:ext>
            </a:extLst>
          </p:cNvPr>
          <p:cNvSpPr/>
          <p:nvPr/>
        </p:nvSpPr>
        <p:spPr>
          <a:xfrm>
            <a:off x="10528116" y="5632718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15</a:t>
            </a:r>
            <a:endParaRPr lang="es-ES" dirty="0"/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F3A21EF3-9FEC-4910-BC2F-21CF668EE56E}"/>
              </a:ext>
            </a:extLst>
          </p:cNvPr>
          <p:cNvSpPr txBox="1"/>
          <p:nvPr/>
        </p:nvSpPr>
        <p:spPr>
          <a:xfrm>
            <a:off x="5956341" y="5580068"/>
            <a:ext cx="713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(h)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5BE6E4-53AA-4F5A-824C-34B67B31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composition</a:t>
            </a:r>
            <a:endParaRPr lang="es-ES" dirty="0"/>
          </a:p>
        </p:txBody>
      </p:sp>
      <p:graphicFrame>
        <p:nvGraphicFramePr>
          <p:cNvPr id="12" name="Marcador de contenido 4">
            <a:extLst>
              <a:ext uri="{FF2B5EF4-FFF2-40B4-BE49-F238E27FC236}">
                <a16:creationId xmlns:a16="http://schemas.microsoft.com/office/drawing/2014/main" id="{443E6068-6A52-4DC9-81FD-5853B748A2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9502857"/>
              </p:ext>
            </p:extLst>
          </p:nvPr>
        </p:nvGraphicFramePr>
        <p:xfrm>
          <a:off x="1051034" y="1227963"/>
          <a:ext cx="10668000" cy="994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3491222104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092930544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418009431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473894117"/>
                    </a:ext>
                  </a:extLst>
                </a:gridCol>
              </a:tblGrid>
              <a:tr h="49731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Iván Pérez Piñero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Antonio Arenas </a:t>
                      </a:r>
                      <a:r>
                        <a:rPr lang="es-ES" dirty="0" err="1"/>
                        <a:t>Arenas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Miguel Santos Batista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Pablo Pazo Jiménez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070181"/>
                  </a:ext>
                </a:extLst>
              </a:tr>
              <a:tr h="497317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Backend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developer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Frontend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developer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Full-</a:t>
                      </a:r>
                      <a:r>
                        <a:rPr lang="es-ES" dirty="0" err="1"/>
                        <a:t>stack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developer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Backend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developer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6576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3E6921-ACC8-4C5C-B1DD-499C65FC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2508" y="6378354"/>
            <a:ext cx="2819399" cy="345796"/>
          </a:xfrm>
        </p:spPr>
        <p:txBody>
          <a:bodyPr/>
          <a:lstStyle/>
          <a:p>
            <a:fld id="{75A5AE93-7A13-4372-9C65-9F49528A3467}" type="slidenum">
              <a:rPr lang="es-ES" sz="1800" smtClean="0"/>
              <a:t>28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E915AF-CED8-4486-B721-81592AA3B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899" y="2217537"/>
            <a:ext cx="1912360" cy="254981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7E4AFF-8B97-442C-A061-1898F87CA5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90" t="13882" r="6790" b="-302"/>
          <a:stretch/>
        </p:blipFill>
        <p:spPr>
          <a:xfrm>
            <a:off x="6710033" y="2236027"/>
            <a:ext cx="1933529" cy="2578038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3BBD8355-77B3-4534-9067-A5FCB7D83A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470" r="10470"/>
          <a:stretch/>
        </p:blipFill>
        <p:spPr>
          <a:xfrm>
            <a:off x="9472152" y="2244101"/>
            <a:ext cx="1841970" cy="2586459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F80A53D5-4F77-4055-904F-A8E4C8967A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000" t="13175" r="10000" b="6825"/>
          <a:stretch/>
        </p:blipFill>
        <p:spPr>
          <a:xfrm>
            <a:off x="4124638" y="2236027"/>
            <a:ext cx="1900568" cy="2534090"/>
          </a:xfrm>
          <a:prstGeom prst="rect">
            <a:avLst/>
          </a:prstGeom>
        </p:spPr>
      </p:pic>
      <p:grpSp>
        <p:nvGrpSpPr>
          <p:cNvPr id="85" name="Grupo 84">
            <a:extLst>
              <a:ext uri="{FF2B5EF4-FFF2-40B4-BE49-F238E27FC236}">
                <a16:creationId xmlns:a16="http://schemas.microsoft.com/office/drawing/2014/main" id="{4C6292D7-E867-4E40-8DAA-19722EEEC0F7}"/>
              </a:ext>
            </a:extLst>
          </p:cNvPr>
          <p:cNvGrpSpPr/>
          <p:nvPr/>
        </p:nvGrpSpPr>
        <p:grpSpPr>
          <a:xfrm>
            <a:off x="1625600" y="6273950"/>
            <a:ext cx="1610360" cy="334114"/>
            <a:chOff x="1625600" y="6273950"/>
            <a:chExt cx="1610360" cy="334114"/>
          </a:xfrm>
        </p:grpSpPr>
        <p:sp>
          <p:nvSpPr>
            <p:cNvPr id="86" name="Rectángulo: esquinas redondeadas 85">
              <a:extLst>
                <a:ext uri="{FF2B5EF4-FFF2-40B4-BE49-F238E27FC236}">
                  <a16:creationId xmlns:a16="http://schemas.microsoft.com/office/drawing/2014/main" id="{E20A01E4-B4C6-4C2D-A802-1A0412C37A4D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87" name="Rectángulo: esquinas redondeadas 86">
              <a:extLst>
                <a:ext uri="{FF2B5EF4-FFF2-40B4-BE49-F238E27FC236}">
                  <a16:creationId xmlns:a16="http://schemas.microsoft.com/office/drawing/2014/main" id="{060E1529-5189-41B6-9A82-A751F14D2A4A}"/>
                </a:ext>
              </a:extLst>
            </p:cNvPr>
            <p:cNvSpPr/>
            <p:nvPr/>
          </p:nvSpPr>
          <p:spPr>
            <a:xfrm>
              <a:off x="1661160" y="6313735"/>
              <a:ext cx="1514856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CB79A619-C6F9-48DE-BA8F-CDAE9FFF6F71}"/>
              </a:ext>
            </a:extLst>
          </p:cNvPr>
          <p:cNvGrpSpPr/>
          <p:nvPr/>
        </p:nvGrpSpPr>
        <p:grpSpPr>
          <a:xfrm>
            <a:off x="4157980" y="6273950"/>
            <a:ext cx="1610360" cy="334114"/>
            <a:chOff x="1625600" y="6273950"/>
            <a:chExt cx="1610360" cy="334114"/>
          </a:xfrm>
        </p:grpSpPr>
        <p:sp>
          <p:nvSpPr>
            <p:cNvPr id="89" name="Rectángulo: esquinas redondeadas 88">
              <a:extLst>
                <a:ext uri="{FF2B5EF4-FFF2-40B4-BE49-F238E27FC236}">
                  <a16:creationId xmlns:a16="http://schemas.microsoft.com/office/drawing/2014/main" id="{70EC5E88-87AF-44F1-BFF3-23FB58F010E4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ángulo: esquinas redondeadas 89">
              <a:extLst>
                <a:ext uri="{FF2B5EF4-FFF2-40B4-BE49-F238E27FC236}">
                  <a16:creationId xmlns:a16="http://schemas.microsoft.com/office/drawing/2014/main" id="{32214D92-2669-4A96-A2DC-D59BC9A8774B}"/>
                </a:ext>
              </a:extLst>
            </p:cNvPr>
            <p:cNvSpPr/>
            <p:nvPr/>
          </p:nvSpPr>
          <p:spPr>
            <a:xfrm>
              <a:off x="1661160" y="6313735"/>
              <a:ext cx="1201420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upo 90">
            <a:extLst>
              <a:ext uri="{FF2B5EF4-FFF2-40B4-BE49-F238E27FC236}">
                <a16:creationId xmlns:a16="http://schemas.microsoft.com/office/drawing/2014/main" id="{769AA856-591E-4BE7-8D97-119E942F6089}"/>
              </a:ext>
            </a:extLst>
          </p:cNvPr>
          <p:cNvGrpSpPr/>
          <p:nvPr/>
        </p:nvGrpSpPr>
        <p:grpSpPr>
          <a:xfrm>
            <a:off x="6851650" y="6280314"/>
            <a:ext cx="1610360" cy="334114"/>
            <a:chOff x="1625600" y="6273950"/>
            <a:chExt cx="1610360" cy="334114"/>
          </a:xfrm>
        </p:grpSpPr>
        <p:sp>
          <p:nvSpPr>
            <p:cNvPr id="92" name="Rectángulo: esquinas redondeadas 91">
              <a:extLst>
                <a:ext uri="{FF2B5EF4-FFF2-40B4-BE49-F238E27FC236}">
                  <a16:creationId xmlns:a16="http://schemas.microsoft.com/office/drawing/2014/main" id="{BB4D032D-6DF9-4E49-9AC3-E799DEFBA468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93" name="Rectángulo: esquinas redondeadas 92">
              <a:extLst>
                <a:ext uri="{FF2B5EF4-FFF2-40B4-BE49-F238E27FC236}">
                  <a16:creationId xmlns:a16="http://schemas.microsoft.com/office/drawing/2014/main" id="{7DDD47FD-8F4B-4F43-86E2-DA133D10A6FD}"/>
                </a:ext>
              </a:extLst>
            </p:cNvPr>
            <p:cNvSpPr/>
            <p:nvPr/>
          </p:nvSpPr>
          <p:spPr>
            <a:xfrm>
              <a:off x="1661158" y="6313735"/>
              <a:ext cx="1491425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99A4D575-7C2A-42BA-BEC0-0577ECB68961}"/>
              </a:ext>
            </a:extLst>
          </p:cNvPr>
          <p:cNvGrpSpPr/>
          <p:nvPr/>
        </p:nvGrpSpPr>
        <p:grpSpPr>
          <a:xfrm>
            <a:off x="9544685" y="6273950"/>
            <a:ext cx="1610360" cy="334114"/>
            <a:chOff x="1625600" y="6273950"/>
            <a:chExt cx="1610360" cy="334114"/>
          </a:xfrm>
        </p:grpSpPr>
        <p:sp>
          <p:nvSpPr>
            <p:cNvPr id="95" name="Rectángulo: esquinas redondeadas 94">
              <a:extLst>
                <a:ext uri="{FF2B5EF4-FFF2-40B4-BE49-F238E27FC236}">
                  <a16:creationId xmlns:a16="http://schemas.microsoft.com/office/drawing/2014/main" id="{6253E678-FC6F-4816-871F-2B9ABD295A7A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ángulo: esquinas redondeadas 95">
              <a:extLst>
                <a:ext uri="{FF2B5EF4-FFF2-40B4-BE49-F238E27FC236}">
                  <a16:creationId xmlns:a16="http://schemas.microsoft.com/office/drawing/2014/main" id="{7488D5EE-C630-4FC3-BA0E-EB2A3B7FBB67}"/>
                </a:ext>
              </a:extLst>
            </p:cNvPr>
            <p:cNvSpPr/>
            <p:nvPr/>
          </p:nvSpPr>
          <p:spPr>
            <a:xfrm>
              <a:off x="1661160" y="6313735"/>
              <a:ext cx="1506855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C87B7CE6-B3CA-4469-A13C-FB80E07726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598" y="5057637"/>
            <a:ext cx="577898" cy="577898"/>
          </a:xfrm>
          <a:prstGeom prst="rect">
            <a:avLst/>
          </a:prstGeom>
        </p:spPr>
      </p:pic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D6232ACA-DB3F-4953-8995-7CA65687C5A5}"/>
              </a:ext>
            </a:extLst>
          </p:cNvPr>
          <p:cNvSpPr/>
          <p:nvPr/>
        </p:nvSpPr>
        <p:spPr>
          <a:xfrm>
            <a:off x="1962068" y="5088759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F9076C2C-0BC4-47E9-99E5-AC57559B932A}"/>
              </a:ext>
            </a:extLst>
          </p:cNvPr>
          <p:cNvSpPr/>
          <p:nvPr/>
        </p:nvSpPr>
        <p:spPr>
          <a:xfrm>
            <a:off x="4482465" y="5068327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E73A70C5-2C3D-4A04-AA80-E6D5BD34984B}"/>
              </a:ext>
            </a:extLst>
          </p:cNvPr>
          <p:cNvSpPr/>
          <p:nvPr/>
        </p:nvSpPr>
        <p:spPr>
          <a:xfrm>
            <a:off x="7176135" y="5078188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0C5B866C-6CEC-4443-B0A5-AA7E90D6EAB8}"/>
              </a:ext>
            </a:extLst>
          </p:cNvPr>
          <p:cNvSpPr/>
          <p:nvPr/>
        </p:nvSpPr>
        <p:spPr>
          <a:xfrm>
            <a:off x="9879780" y="5078188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43" name="Gráfico 42" descr="Señal de pulgar hacia arriba ">
            <a:extLst>
              <a:ext uri="{FF2B5EF4-FFF2-40B4-BE49-F238E27FC236}">
                <a16:creationId xmlns:a16="http://schemas.microsoft.com/office/drawing/2014/main" id="{ADA1D8C1-CF6E-441E-8FB9-38E72C95C3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73061" y="432632"/>
            <a:ext cx="577898" cy="577898"/>
          </a:xfrm>
          <a:prstGeom prst="rect">
            <a:avLst/>
          </a:prstGeom>
        </p:spPr>
      </p:pic>
      <p:pic>
        <p:nvPicPr>
          <p:cNvPr id="44" name="Gráfico 43" descr="Advertencia">
            <a:extLst>
              <a:ext uri="{FF2B5EF4-FFF2-40B4-BE49-F238E27FC236}">
                <a16:creationId xmlns:a16="http://schemas.microsoft.com/office/drawing/2014/main" id="{135791A7-7809-405E-B18B-2ECDAA477A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02041" y="429957"/>
            <a:ext cx="577898" cy="577898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5B85CF23-E8F8-4068-B0E7-9AD70EF2A41F}"/>
              </a:ext>
            </a:extLst>
          </p:cNvPr>
          <p:cNvSpPr txBox="1"/>
          <p:nvPr/>
        </p:nvSpPr>
        <p:spPr>
          <a:xfrm>
            <a:off x="9316144" y="542085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= 100%</a:t>
            </a:r>
          </a:p>
        </p:txBody>
      </p:sp>
    </p:spTree>
    <p:extLst>
      <p:ext uri="{BB962C8B-B14F-4D97-AF65-F5344CB8AC3E}">
        <p14:creationId xmlns:p14="http://schemas.microsoft.com/office/powerpoint/2010/main" val="1810118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B17DF-A8A9-48C4-9B3E-78E17118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GB"/>
              <a:t>Papers, Please (Lukas Pope, 2013)</a:t>
            </a: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822A85-67BB-449A-A5EA-B65D59C1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5A5AE93-7A13-4372-9C65-9F49528A3467}" type="slidenum">
              <a:rPr kumimoji="0" lang="es-E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 descr="Resultado de imagen de Papers, Please">
            <a:extLst>
              <a:ext uri="{FF2B5EF4-FFF2-40B4-BE49-F238E27FC236}">
                <a16:creationId xmlns:a16="http://schemas.microsoft.com/office/drawing/2014/main" id="{4A7B4694-3AFE-424C-BFB7-ACC0ABA26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414463"/>
            <a:ext cx="9677400" cy="54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22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29</a:t>
            </a:fld>
            <a:endParaRPr lang="es-ES" dirty="0"/>
          </a:p>
        </p:txBody>
      </p:sp>
      <p:sp>
        <p:nvSpPr>
          <p:cNvPr id="116" name="Rectángulo 115">
            <a:extLst>
              <a:ext uri="{FF2B5EF4-FFF2-40B4-BE49-F238E27FC236}">
                <a16:creationId xmlns:a16="http://schemas.microsoft.com/office/drawing/2014/main" id="{E4765673-8F77-4EF5-9469-A5DCDB989743}"/>
              </a:ext>
            </a:extLst>
          </p:cNvPr>
          <p:cNvSpPr/>
          <p:nvPr/>
        </p:nvSpPr>
        <p:spPr>
          <a:xfrm>
            <a:off x="941940" y="1736724"/>
            <a:ext cx="9998384" cy="5121276"/>
          </a:xfrm>
          <a:prstGeom prst="rect">
            <a:avLst/>
          </a:prstGeom>
          <a:solidFill>
            <a:schemeClr val="accent3">
              <a:lumMod val="20000"/>
              <a:lumOff val="8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CF92FC11-43E6-47D2-AC5F-F6861500ED0C}"/>
              </a:ext>
            </a:extLst>
          </p:cNvPr>
          <p:cNvSpPr/>
          <p:nvPr/>
        </p:nvSpPr>
        <p:spPr>
          <a:xfrm>
            <a:off x="2164081" y="1736724"/>
            <a:ext cx="642620" cy="5121276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0" name="Rectángulo 229">
            <a:extLst>
              <a:ext uri="{FF2B5EF4-FFF2-40B4-BE49-F238E27FC236}">
                <a16:creationId xmlns:a16="http://schemas.microsoft.com/office/drawing/2014/main" id="{2AC2B28E-C2AA-4579-8D77-714FB069937F}"/>
              </a:ext>
            </a:extLst>
          </p:cNvPr>
          <p:cNvSpPr/>
          <p:nvPr/>
        </p:nvSpPr>
        <p:spPr>
          <a:xfrm>
            <a:off x="3474725" y="1727486"/>
            <a:ext cx="610868" cy="5121276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1" name="Rectángulo 230">
            <a:extLst>
              <a:ext uri="{FF2B5EF4-FFF2-40B4-BE49-F238E27FC236}">
                <a16:creationId xmlns:a16="http://schemas.microsoft.com/office/drawing/2014/main" id="{A9447F5B-43E2-4BBB-9141-A5F34DC62F07}"/>
              </a:ext>
            </a:extLst>
          </p:cNvPr>
          <p:cNvSpPr/>
          <p:nvPr/>
        </p:nvSpPr>
        <p:spPr>
          <a:xfrm>
            <a:off x="4881882" y="1736724"/>
            <a:ext cx="712468" cy="5121276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32" name="Rectángulo 231">
            <a:extLst>
              <a:ext uri="{FF2B5EF4-FFF2-40B4-BE49-F238E27FC236}">
                <a16:creationId xmlns:a16="http://schemas.microsoft.com/office/drawing/2014/main" id="{6A72447A-A7C9-48A0-AEB3-C55FF88AFD22}"/>
              </a:ext>
            </a:extLst>
          </p:cNvPr>
          <p:cNvSpPr/>
          <p:nvPr/>
        </p:nvSpPr>
        <p:spPr>
          <a:xfrm>
            <a:off x="6194061" y="1732746"/>
            <a:ext cx="712468" cy="5121276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33" name="Rectángulo 232">
            <a:extLst>
              <a:ext uri="{FF2B5EF4-FFF2-40B4-BE49-F238E27FC236}">
                <a16:creationId xmlns:a16="http://schemas.microsoft.com/office/drawing/2014/main" id="{5B825A4F-D205-4A56-A660-858A7D96F8BC}"/>
              </a:ext>
            </a:extLst>
          </p:cNvPr>
          <p:cNvSpPr/>
          <p:nvPr/>
        </p:nvSpPr>
        <p:spPr>
          <a:xfrm>
            <a:off x="7554868" y="1736724"/>
            <a:ext cx="566056" cy="5121276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34" name="Rectángulo 233">
            <a:extLst>
              <a:ext uri="{FF2B5EF4-FFF2-40B4-BE49-F238E27FC236}">
                <a16:creationId xmlns:a16="http://schemas.microsoft.com/office/drawing/2014/main" id="{653A6C67-217D-4558-9ED4-21BDEFD84165}"/>
              </a:ext>
            </a:extLst>
          </p:cNvPr>
          <p:cNvSpPr/>
          <p:nvPr/>
        </p:nvSpPr>
        <p:spPr>
          <a:xfrm>
            <a:off x="8835661" y="1732746"/>
            <a:ext cx="603614" cy="5121276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35" name="Rectángulo 234">
            <a:extLst>
              <a:ext uri="{FF2B5EF4-FFF2-40B4-BE49-F238E27FC236}">
                <a16:creationId xmlns:a16="http://schemas.microsoft.com/office/drawing/2014/main" id="{0159EFA9-B72A-44CF-A234-11260E2C55F6}"/>
              </a:ext>
            </a:extLst>
          </p:cNvPr>
          <p:cNvSpPr/>
          <p:nvPr/>
        </p:nvSpPr>
        <p:spPr>
          <a:xfrm>
            <a:off x="10203180" y="1736724"/>
            <a:ext cx="737142" cy="5121276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36" name="Rectángulo: esquinas redondeadas 235">
            <a:extLst>
              <a:ext uri="{FF2B5EF4-FFF2-40B4-BE49-F238E27FC236}">
                <a16:creationId xmlns:a16="http://schemas.microsoft.com/office/drawing/2014/main" id="{12D25B91-850F-4FF0-A7DF-A041E67F68CA}"/>
              </a:ext>
            </a:extLst>
          </p:cNvPr>
          <p:cNvSpPr/>
          <p:nvPr/>
        </p:nvSpPr>
        <p:spPr>
          <a:xfrm>
            <a:off x="1447800" y="1736724"/>
            <a:ext cx="9448800" cy="20575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7" name="Rectángulo: esquinas redondeadas 236">
            <a:extLst>
              <a:ext uri="{FF2B5EF4-FFF2-40B4-BE49-F238E27FC236}">
                <a16:creationId xmlns:a16="http://schemas.microsoft.com/office/drawing/2014/main" id="{4B6F4438-D455-47ED-B977-0C20AF41906A}"/>
              </a:ext>
            </a:extLst>
          </p:cNvPr>
          <p:cNvSpPr/>
          <p:nvPr/>
        </p:nvSpPr>
        <p:spPr>
          <a:xfrm>
            <a:off x="1447800" y="1943905"/>
            <a:ext cx="3434081" cy="20575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8" name="Rectángulo: esquinas redondeadas 237">
            <a:extLst>
              <a:ext uri="{FF2B5EF4-FFF2-40B4-BE49-F238E27FC236}">
                <a16:creationId xmlns:a16="http://schemas.microsoft.com/office/drawing/2014/main" id="{326552ED-6B37-44F5-974F-2FED1AB034F7}"/>
              </a:ext>
            </a:extLst>
          </p:cNvPr>
          <p:cNvSpPr/>
          <p:nvPr/>
        </p:nvSpPr>
        <p:spPr>
          <a:xfrm>
            <a:off x="1447800" y="2158895"/>
            <a:ext cx="3434081" cy="20575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9" name="Rectángulo: esquinas redondeadas 238">
            <a:extLst>
              <a:ext uri="{FF2B5EF4-FFF2-40B4-BE49-F238E27FC236}">
                <a16:creationId xmlns:a16="http://schemas.microsoft.com/office/drawing/2014/main" id="{FF98BEB8-2CDB-4ED4-BD50-92F5D35B6B84}"/>
              </a:ext>
            </a:extLst>
          </p:cNvPr>
          <p:cNvSpPr/>
          <p:nvPr/>
        </p:nvSpPr>
        <p:spPr>
          <a:xfrm>
            <a:off x="2160269" y="2386600"/>
            <a:ext cx="3434081" cy="205752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0" name="Rectángulo: esquinas redondeadas 239">
            <a:extLst>
              <a:ext uri="{FF2B5EF4-FFF2-40B4-BE49-F238E27FC236}">
                <a16:creationId xmlns:a16="http://schemas.microsoft.com/office/drawing/2014/main" id="{B8E547E8-8D11-4982-86CE-AD728E36C549}"/>
              </a:ext>
            </a:extLst>
          </p:cNvPr>
          <p:cNvSpPr/>
          <p:nvPr/>
        </p:nvSpPr>
        <p:spPr>
          <a:xfrm>
            <a:off x="1459365" y="2798716"/>
            <a:ext cx="1365864" cy="20575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1" name="Rectángulo: esquinas redondeadas 240">
            <a:extLst>
              <a:ext uri="{FF2B5EF4-FFF2-40B4-BE49-F238E27FC236}">
                <a16:creationId xmlns:a16="http://schemas.microsoft.com/office/drawing/2014/main" id="{669E51E3-8E7E-4B72-B9B0-DB5FA162A387}"/>
              </a:ext>
            </a:extLst>
          </p:cNvPr>
          <p:cNvSpPr/>
          <p:nvPr/>
        </p:nvSpPr>
        <p:spPr>
          <a:xfrm>
            <a:off x="1453582" y="3022332"/>
            <a:ext cx="3434081" cy="205752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2" name="Rectángulo: esquinas redondeadas 241">
            <a:extLst>
              <a:ext uri="{FF2B5EF4-FFF2-40B4-BE49-F238E27FC236}">
                <a16:creationId xmlns:a16="http://schemas.microsoft.com/office/drawing/2014/main" id="{C563CB1E-5861-41E7-AEA0-96ED9A416841}"/>
              </a:ext>
            </a:extLst>
          </p:cNvPr>
          <p:cNvSpPr/>
          <p:nvPr/>
        </p:nvSpPr>
        <p:spPr>
          <a:xfrm>
            <a:off x="1453581" y="3228084"/>
            <a:ext cx="3434081" cy="205752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3" name="Rectángulo: esquinas redondeadas 242">
            <a:extLst>
              <a:ext uri="{FF2B5EF4-FFF2-40B4-BE49-F238E27FC236}">
                <a16:creationId xmlns:a16="http://schemas.microsoft.com/office/drawing/2014/main" id="{11E8D7E1-9833-4DED-8A96-8C510FBEAA61}"/>
              </a:ext>
            </a:extLst>
          </p:cNvPr>
          <p:cNvSpPr/>
          <p:nvPr/>
        </p:nvSpPr>
        <p:spPr>
          <a:xfrm>
            <a:off x="1459365" y="3439841"/>
            <a:ext cx="3434081" cy="205752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4" name="Rectángulo: esquinas redondeadas 243">
            <a:extLst>
              <a:ext uri="{FF2B5EF4-FFF2-40B4-BE49-F238E27FC236}">
                <a16:creationId xmlns:a16="http://schemas.microsoft.com/office/drawing/2014/main" id="{0B1648BB-B214-426A-8219-7CA8B2B25300}"/>
              </a:ext>
            </a:extLst>
          </p:cNvPr>
          <p:cNvSpPr/>
          <p:nvPr/>
        </p:nvSpPr>
        <p:spPr>
          <a:xfrm>
            <a:off x="2160269" y="3645593"/>
            <a:ext cx="3434081" cy="205752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5" name="Rectángulo: esquinas redondeadas 244">
            <a:extLst>
              <a:ext uri="{FF2B5EF4-FFF2-40B4-BE49-F238E27FC236}">
                <a16:creationId xmlns:a16="http://schemas.microsoft.com/office/drawing/2014/main" id="{784157A6-870F-4371-9495-AB129C187DD9}"/>
              </a:ext>
            </a:extLst>
          </p:cNvPr>
          <p:cNvSpPr/>
          <p:nvPr/>
        </p:nvSpPr>
        <p:spPr>
          <a:xfrm>
            <a:off x="1447800" y="4090248"/>
            <a:ext cx="3422515" cy="20575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46" name="Rectángulo: esquinas redondeadas 245">
            <a:extLst>
              <a:ext uri="{FF2B5EF4-FFF2-40B4-BE49-F238E27FC236}">
                <a16:creationId xmlns:a16="http://schemas.microsoft.com/office/drawing/2014/main" id="{1C5D8587-369B-464E-A24C-AE73C45FF873}"/>
              </a:ext>
            </a:extLst>
          </p:cNvPr>
          <p:cNvSpPr/>
          <p:nvPr/>
        </p:nvSpPr>
        <p:spPr>
          <a:xfrm>
            <a:off x="4085593" y="3869821"/>
            <a:ext cx="5353681" cy="20575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Rectángulo: esquinas redondeadas 246">
            <a:extLst>
              <a:ext uri="{FF2B5EF4-FFF2-40B4-BE49-F238E27FC236}">
                <a16:creationId xmlns:a16="http://schemas.microsoft.com/office/drawing/2014/main" id="{8838B077-BEDB-4D52-8491-93D04A71FE7A}"/>
              </a:ext>
            </a:extLst>
          </p:cNvPr>
          <p:cNvSpPr/>
          <p:nvPr/>
        </p:nvSpPr>
        <p:spPr>
          <a:xfrm>
            <a:off x="2160269" y="3870976"/>
            <a:ext cx="5960655" cy="205752"/>
          </a:xfrm>
          <a:prstGeom prst="roundRect">
            <a:avLst>
              <a:gd name="adj" fmla="val 50000"/>
            </a:avLst>
          </a:prstGeom>
          <a:solidFill>
            <a:schemeClr val="accent5">
              <a:alpha val="1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8" name="Rectángulo: esquinas redondeadas 247">
            <a:extLst>
              <a:ext uri="{FF2B5EF4-FFF2-40B4-BE49-F238E27FC236}">
                <a16:creationId xmlns:a16="http://schemas.microsoft.com/office/drawing/2014/main" id="{1C6633A8-688C-462A-B1A4-F3BABBDD935E}"/>
              </a:ext>
            </a:extLst>
          </p:cNvPr>
          <p:cNvSpPr/>
          <p:nvPr/>
        </p:nvSpPr>
        <p:spPr>
          <a:xfrm>
            <a:off x="1465147" y="4298276"/>
            <a:ext cx="3422515" cy="205752"/>
          </a:xfrm>
          <a:prstGeom prst="roundRect">
            <a:avLst>
              <a:gd name="adj" fmla="val 50000"/>
            </a:avLst>
          </a:prstGeom>
          <a:solidFill>
            <a:srgbClr val="EFC55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49" name="Rectángulo: esquinas redondeadas 248">
            <a:extLst>
              <a:ext uri="{FF2B5EF4-FFF2-40B4-BE49-F238E27FC236}">
                <a16:creationId xmlns:a16="http://schemas.microsoft.com/office/drawing/2014/main" id="{2DAFBF75-3186-4F07-B084-340043331424}"/>
              </a:ext>
            </a:extLst>
          </p:cNvPr>
          <p:cNvSpPr/>
          <p:nvPr/>
        </p:nvSpPr>
        <p:spPr>
          <a:xfrm>
            <a:off x="1455940" y="4502038"/>
            <a:ext cx="3422515" cy="205752"/>
          </a:xfrm>
          <a:prstGeom prst="roundRect">
            <a:avLst>
              <a:gd name="adj" fmla="val 50000"/>
            </a:avLst>
          </a:prstGeom>
          <a:solidFill>
            <a:srgbClr val="EFC55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50" name="Rectángulo: esquinas redondeadas 249">
            <a:extLst>
              <a:ext uri="{FF2B5EF4-FFF2-40B4-BE49-F238E27FC236}">
                <a16:creationId xmlns:a16="http://schemas.microsoft.com/office/drawing/2014/main" id="{98F0153E-F37A-4A55-86FF-5BE09EEC4644}"/>
              </a:ext>
            </a:extLst>
          </p:cNvPr>
          <p:cNvSpPr/>
          <p:nvPr/>
        </p:nvSpPr>
        <p:spPr>
          <a:xfrm>
            <a:off x="4085593" y="4716079"/>
            <a:ext cx="5353681" cy="205752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51" name="Rectángulo: esquinas redondeadas 250">
            <a:extLst>
              <a:ext uri="{FF2B5EF4-FFF2-40B4-BE49-F238E27FC236}">
                <a16:creationId xmlns:a16="http://schemas.microsoft.com/office/drawing/2014/main" id="{8044EBAC-3EFF-4735-874A-54311649EE8B}"/>
              </a:ext>
            </a:extLst>
          </p:cNvPr>
          <p:cNvSpPr/>
          <p:nvPr/>
        </p:nvSpPr>
        <p:spPr>
          <a:xfrm>
            <a:off x="2166051" y="4716079"/>
            <a:ext cx="5954873" cy="205752"/>
          </a:xfrm>
          <a:prstGeom prst="roundRect">
            <a:avLst>
              <a:gd name="adj" fmla="val 50000"/>
            </a:avLst>
          </a:prstGeom>
          <a:solidFill>
            <a:schemeClr val="accent1">
              <a:alpha val="1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52" name="Rectángulo: esquinas redondeadas 251">
            <a:extLst>
              <a:ext uri="{FF2B5EF4-FFF2-40B4-BE49-F238E27FC236}">
                <a16:creationId xmlns:a16="http://schemas.microsoft.com/office/drawing/2014/main" id="{1245576F-5ECA-4760-9689-8EFFAEC98641}"/>
              </a:ext>
            </a:extLst>
          </p:cNvPr>
          <p:cNvSpPr/>
          <p:nvPr/>
        </p:nvSpPr>
        <p:spPr>
          <a:xfrm>
            <a:off x="2803049" y="4935349"/>
            <a:ext cx="3422515" cy="205752"/>
          </a:xfrm>
          <a:prstGeom prst="roundRect">
            <a:avLst>
              <a:gd name="adj" fmla="val 50000"/>
            </a:avLst>
          </a:prstGeom>
          <a:solidFill>
            <a:schemeClr val="accent1">
              <a:alpha val="1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53" name="Rectángulo: esquinas redondeadas 252">
            <a:extLst>
              <a:ext uri="{FF2B5EF4-FFF2-40B4-BE49-F238E27FC236}">
                <a16:creationId xmlns:a16="http://schemas.microsoft.com/office/drawing/2014/main" id="{80F032A8-CD2C-46B8-ACFD-D9B228193845}"/>
              </a:ext>
            </a:extLst>
          </p:cNvPr>
          <p:cNvSpPr/>
          <p:nvPr/>
        </p:nvSpPr>
        <p:spPr>
          <a:xfrm>
            <a:off x="1472392" y="5156390"/>
            <a:ext cx="3422515" cy="205752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54" name="Rectángulo: esquinas redondeadas 253">
            <a:extLst>
              <a:ext uri="{FF2B5EF4-FFF2-40B4-BE49-F238E27FC236}">
                <a16:creationId xmlns:a16="http://schemas.microsoft.com/office/drawing/2014/main" id="{FC7F7390-2E4F-4E24-928F-9E409DD945C4}"/>
              </a:ext>
            </a:extLst>
          </p:cNvPr>
          <p:cNvSpPr/>
          <p:nvPr/>
        </p:nvSpPr>
        <p:spPr>
          <a:xfrm>
            <a:off x="1465147" y="5356585"/>
            <a:ext cx="3422515" cy="205752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55" name="Rectángulo: esquinas redondeadas 254">
            <a:extLst>
              <a:ext uri="{FF2B5EF4-FFF2-40B4-BE49-F238E27FC236}">
                <a16:creationId xmlns:a16="http://schemas.microsoft.com/office/drawing/2014/main" id="{EBBC7C05-A2A7-4BBD-9518-26E734DE4EFB}"/>
              </a:ext>
            </a:extLst>
          </p:cNvPr>
          <p:cNvSpPr/>
          <p:nvPr/>
        </p:nvSpPr>
        <p:spPr>
          <a:xfrm>
            <a:off x="1465148" y="5798398"/>
            <a:ext cx="695122" cy="205752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56" name="Rectángulo: esquinas redondeadas 255">
            <a:extLst>
              <a:ext uri="{FF2B5EF4-FFF2-40B4-BE49-F238E27FC236}">
                <a16:creationId xmlns:a16="http://schemas.microsoft.com/office/drawing/2014/main" id="{FB759BE4-692C-4DF3-9B5B-F16B428A32CA}"/>
              </a:ext>
            </a:extLst>
          </p:cNvPr>
          <p:cNvSpPr/>
          <p:nvPr/>
        </p:nvSpPr>
        <p:spPr>
          <a:xfrm>
            <a:off x="1465147" y="6004416"/>
            <a:ext cx="3405167" cy="205752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57" name="Rectángulo: esquinas redondeadas 256">
            <a:extLst>
              <a:ext uri="{FF2B5EF4-FFF2-40B4-BE49-F238E27FC236}">
                <a16:creationId xmlns:a16="http://schemas.microsoft.com/office/drawing/2014/main" id="{B4AE75F4-86FC-4BAC-96DD-C4D88C2CAF4E}"/>
              </a:ext>
            </a:extLst>
          </p:cNvPr>
          <p:cNvSpPr/>
          <p:nvPr/>
        </p:nvSpPr>
        <p:spPr>
          <a:xfrm>
            <a:off x="1465148" y="6225455"/>
            <a:ext cx="1360082" cy="205752"/>
          </a:xfrm>
          <a:prstGeom prst="roundRect">
            <a:avLst>
              <a:gd name="adj" fmla="val 50000"/>
            </a:avLst>
          </a:prstGeom>
          <a:solidFill>
            <a:srgbClr val="D3D739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58" name="Rectángulo: esquinas redondeadas 257">
            <a:extLst>
              <a:ext uri="{FF2B5EF4-FFF2-40B4-BE49-F238E27FC236}">
                <a16:creationId xmlns:a16="http://schemas.microsoft.com/office/drawing/2014/main" id="{FC4499DA-DF95-468F-B741-11CF29FAAB12}"/>
              </a:ext>
            </a:extLst>
          </p:cNvPr>
          <p:cNvSpPr/>
          <p:nvPr/>
        </p:nvSpPr>
        <p:spPr>
          <a:xfrm>
            <a:off x="1447799" y="6431207"/>
            <a:ext cx="1360082" cy="205752"/>
          </a:xfrm>
          <a:prstGeom prst="roundRect">
            <a:avLst>
              <a:gd name="adj" fmla="val 50000"/>
            </a:avLst>
          </a:prstGeom>
          <a:solidFill>
            <a:srgbClr val="D3D739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59" name="Rectángulo: esquinas redondeadas 258">
            <a:extLst>
              <a:ext uri="{FF2B5EF4-FFF2-40B4-BE49-F238E27FC236}">
                <a16:creationId xmlns:a16="http://schemas.microsoft.com/office/drawing/2014/main" id="{84A5EEA7-07E0-40DA-8A0E-871BF9276207}"/>
              </a:ext>
            </a:extLst>
          </p:cNvPr>
          <p:cNvSpPr/>
          <p:nvPr/>
        </p:nvSpPr>
        <p:spPr>
          <a:xfrm>
            <a:off x="3474724" y="6636959"/>
            <a:ext cx="2113841" cy="205752"/>
          </a:xfrm>
          <a:prstGeom prst="roundRect">
            <a:avLst>
              <a:gd name="adj" fmla="val 50000"/>
            </a:avLst>
          </a:prstGeom>
          <a:solidFill>
            <a:srgbClr val="D3D739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graphicFrame>
        <p:nvGraphicFramePr>
          <p:cNvPr id="260" name="Tabla 259">
            <a:extLst>
              <a:ext uri="{FF2B5EF4-FFF2-40B4-BE49-F238E27FC236}">
                <a16:creationId xmlns:a16="http://schemas.microsoft.com/office/drawing/2014/main" id="{4BA9B5A2-F424-4490-BBFE-227B0865F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692786"/>
              </p:ext>
            </p:extLst>
          </p:nvPr>
        </p:nvGraphicFramePr>
        <p:xfrm>
          <a:off x="1447799" y="1371517"/>
          <a:ext cx="94925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551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638523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723203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93358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84218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1316848335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1246059618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3732872717"/>
                    </a:ext>
                  </a:extLst>
                </a:gridCol>
                <a:gridCol w="729517">
                  <a:extLst>
                    <a:ext uri="{9D8B030D-6E8A-4147-A177-3AD203B41FA5}">
                      <a16:colId xmlns:a16="http://schemas.microsoft.com/office/drawing/2014/main" val="2498984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sp>
        <p:nvSpPr>
          <p:cNvPr id="261" name="Rectángulo 260">
            <a:extLst>
              <a:ext uri="{FF2B5EF4-FFF2-40B4-BE49-F238E27FC236}">
                <a16:creationId xmlns:a16="http://schemas.microsoft.com/office/drawing/2014/main" id="{9B00FAAC-3CD3-4B8D-8C17-078B3AD50DCA}"/>
              </a:ext>
            </a:extLst>
          </p:cNvPr>
          <p:cNvSpPr/>
          <p:nvPr/>
        </p:nvSpPr>
        <p:spPr>
          <a:xfrm>
            <a:off x="944837" y="1732746"/>
            <a:ext cx="506477" cy="5121276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grpSp>
        <p:nvGrpSpPr>
          <p:cNvPr id="262" name="Grupo 261">
            <a:extLst>
              <a:ext uri="{FF2B5EF4-FFF2-40B4-BE49-F238E27FC236}">
                <a16:creationId xmlns:a16="http://schemas.microsoft.com/office/drawing/2014/main" id="{4CF2DEF8-684C-4360-ADE3-0DD3DA783D02}"/>
              </a:ext>
            </a:extLst>
          </p:cNvPr>
          <p:cNvGrpSpPr/>
          <p:nvPr/>
        </p:nvGrpSpPr>
        <p:grpSpPr>
          <a:xfrm>
            <a:off x="940229" y="1944851"/>
            <a:ext cx="518002" cy="211927"/>
            <a:chOff x="940229" y="1944851"/>
            <a:chExt cx="518002" cy="211927"/>
          </a:xfrm>
        </p:grpSpPr>
        <p:sp>
          <p:nvSpPr>
            <p:cNvPr id="263" name="Rectángulo: esquinas redondeadas 262">
              <a:extLst>
                <a:ext uri="{FF2B5EF4-FFF2-40B4-BE49-F238E27FC236}">
                  <a16:creationId xmlns:a16="http://schemas.microsoft.com/office/drawing/2014/main" id="{69CB1A55-52AB-45BF-8A1A-3ADC97EC5E97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4" name="Gráfico 263" descr="Marca de verificación">
              <a:extLst>
                <a:ext uri="{FF2B5EF4-FFF2-40B4-BE49-F238E27FC236}">
                  <a16:creationId xmlns:a16="http://schemas.microsoft.com/office/drawing/2014/main" id="{0CAA1E19-8BB2-4A85-95EF-561A992C2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265" name="Grupo 264">
            <a:extLst>
              <a:ext uri="{FF2B5EF4-FFF2-40B4-BE49-F238E27FC236}">
                <a16:creationId xmlns:a16="http://schemas.microsoft.com/office/drawing/2014/main" id="{E08D69C1-7E49-4D38-974A-FB79ABA045D7}"/>
              </a:ext>
            </a:extLst>
          </p:cNvPr>
          <p:cNvGrpSpPr/>
          <p:nvPr/>
        </p:nvGrpSpPr>
        <p:grpSpPr>
          <a:xfrm>
            <a:off x="948739" y="2159334"/>
            <a:ext cx="518002" cy="211927"/>
            <a:chOff x="940229" y="1944851"/>
            <a:chExt cx="518002" cy="211927"/>
          </a:xfrm>
        </p:grpSpPr>
        <p:sp>
          <p:nvSpPr>
            <p:cNvPr id="266" name="Rectángulo: esquinas redondeadas 265">
              <a:extLst>
                <a:ext uri="{FF2B5EF4-FFF2-40B4-BE49-F238E27FC236}">
                  <a16:creationId xmlns:a16="http://schemas.microsoft.com/office/drawing/2014/main" id="{82B25E9F-761B-4951-9019-1665521FDE22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7" name="Gráfico 266" descr="Marca de verificación">
              <a:extLst>
                <a:ext uri="{FF2B5EF4-FFF2-40B4-BE49-F238E27FC236}">
                  <a16:creationId xmlns:a16="http://schemas.microsoft.com/office/drawing/2014/main" id="{D279FF4F-0428-4634-8D86-411969AFF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268" name="Grupo 267">
            <a:extLst>
              <a:ext uri="{FF2B5EF4-FFF2-40B4-BE49-F238E27FC236}">
                <a16:creationId xmlns:a16="http://schemas.microsoft.com/office/drawing/2014/main" id="{3D9F1A28-0D08-4B9B-AA58-685675FF8625}"/>
              </a:ext>
            </a:extLst>
          </p:cNvPr>
          <p:cNvGrpSpPr/>
          <p:nvPr/>
        </p:nvGrpSpPr>
        <p:grpSpPr>
          <a:xfrm>
            <a:off x="950324" y="2371642"/>
            <a:ext cx="518002" cy="211927"/>
            <a:chOff x="940229" y="1944851"/>
            <a:chExt cx="518002" cy="211927"/>
          </a:xfrm>
        </p:grpSpPr>
        <p:sp>
          <p:nvSpPr>
            <p:cNvPr id="269" name="Rectángulo: esquinas redondeadas 268">
              <a:extLst>
                <a:ext uri="{FF2B5EF4-FFF2-40B4-BE49-F238E27FC236}">
                  <a16:creationId xmlns:a16="http://schemas.microsoft.com/office/drawing/2014/main" id="{10CB82EE-D1F2-4441-A8E7-7E08793EE68B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70" name="Gráfico 269" descr="Marca de verificación">
              <a:extLst>
                <a:ext uri="{FF2B5EF4-FFF2-40B4-BE49-F238E27FC236}">
                  <a16:creationId xmlns:a16="http://schemas.microsoft.com/office/drawing/2014/main" id="{D50A2323-DD03-49A7-A42F-06228BF1A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sp>
        <p:nvSpPr>
          <p:cNvPr id="271" name="Rectángulo: esquinas redondeadas 270">
            <a:extLst>
              <a:ext uri="{FF2B5EF4-FFF2-40B4-BE49-F238E27FC236}">
                <a16:creationId xmlns:a16="http://schemas.microsoft.com/office/drawing/2014/main" id="{0C395D85-84C6-4810-8020-7CF828D1227B}"/>
              </a:ext>
            </a:extLst>
          </p:cNvPr>
          <p:cNvSpPr/>
          <p:nvPr/>
        </p:nvSpPr>
        <p:spPr>
          <a:xfrm>
            <a:off x="4100967" y="2579045"/>
            <a:ext cx="4019957" cy="20575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2" name="Rectángulo: esquinas redondeadas 271">
            <a:extLst>
              <a:ext uri="{FF2B5EF4-FFF2-40B4-BE49-F238E27FC236}">
                <a16:creationId xmlns:a16="http://schemas.microsoft.com/office/drawing/2014/main" id="{BD1A6B5C-BDFF-4B4A-B07E-BCD2DCF5F8BF}"/>
              </a:ext>
            </a:extLst>
          </p:cNvPr>
          <p:cNvSpPr/>
          <p:nvPr/>
        </p:nvSpPr>
        <p:spPr>
          <a:xfrm>
            <a:off x="3468271" y="2579045"/>
            <a:ext cx="3422515" cy="205752"/>
          </a:xfrm>
          <a:prstGeom prst="roundRect">
            <a:avLst>
              <a:gd name="adj" fmla="val 50000"/>
            </a:avLst>
          </a:prstGeom>
          <a:solidFill>
            <a:schemeClr val="accent6">
              <a:alpha val="1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73" name="Grupo 272">
            <a:extLst>
              <a:ext uri="{FF2B5EF4-FFF2-40B4-BE49-F238E27FC236}">
                <a16:creationId xmlns:a16="http://schemas.microsoft.com/office/drawing/2014/main" id="{C6B80FF2-AF15-4FCC-8391-8D7126D570B5}"/>
              </a:ext>
            </a:extLst>
          </p:cNvPr>
          <p:cNvGrpSpPr/>
          <p:nvPr/>
        </p:nvGrpSpPr>
        <p:grpSpPr>
          <a:xfrm>
            <a:off x="931339" y="2796600"/>
            <a:ext cx="518002" cy="211927"/>
            <a:chOff x="940229" y="1944851"/>
            <a:chExt cx="518002" cy="211927"/>
          </a:xfrm>
        </p:grpSpPr>
        <p:sp>
          <p:nvSpPr>
            <p:cNvPr id="274" name="Rectángulo: esquinas redondeadas 273">
              <a:extLst>
                <a:ext uri="{FF2B5EF4-FFF2-40B4-BE49-F238E27FC236}">
                  <a16:creationId xmlns:a16="http://schemas.microsoft.com/office/drawing/2014/main" id="{28DD880E-5E4A-4586-B7FD-D48742B483DC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75" name="Gráfico 274" descr="Marca de verificación">
              <a:extLst>
                <a:ext uri="{FF2B5EF4-FFF2-40B4-BE49-F238E27FC236}">
                  <a16:creationId xmlns:a16="http://schemas.microsoft.com/office/drawing/2014/main" id="{CF80B469-FA29-4C3A-9945-9C7388626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276" name="Grupo 275">
            <a:extLst>
              <a:ext uri="{FF2B5EF4-FFF2-40B4-BE49-F238E27FC236}">
                <a16:creationId xmlns:a16="http://schemas.microsoft.com/office/drawing/2014/main" id="{AF105264-98A4-4E1F-B8C3-4CFA300E47B0}"/>
              </a:ext>
            </a:extLst>
          </p:cNvPr>
          <p:cNvGrpSpPr/>
          <p:nvPr/>
        </p:nvGrpSpPr>
        <p:grpSpPr>
          <a:xfrm>
            <a:off x="937451" y="3014540"/>
            <a:ext cx="518002" cy="211927"/>
            <a:chOff x="940229" y="1944851"/>
            <a:chExt cx="518002" cy="211927"/>
          </a:xfrm>
        </p:grpSpPr>
        <p:sp>
          <p:nvSpPr>
            <p:cNvPr id="277" name="Rectángulo: esquinas redondeadas 276">
              <a:extLst>
                <a:ext uri="{FF2B5EF4-FFF2-40B4-BE49-F238E27FC236}">
                  <a16:creationId xmlns:a16="http://schemas.microsoft.com/office/drawing/2014/main" id="{2B6AD9A2-CCF6-4FA1-BB22-D83FB2C97F57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78" name="Gráfico 277" descr="Marca de verificación">
              <a:extLst>
                <a:ext uri="{FF2B5EF4-FFF2-40B4-BE49-F238E27FC236}">
                  <a16:creationId xmlns:a16="http://schemas.microsoft.com/office/drawing/2014/main" id="{619EC5E1-27C3-45F2-8D22-8FDC74996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279" name="Grupo 278">
            <a:extLst>
              <a:ext uri="{FF2B5EF4-FFF2-40B4-BE49-F238E27FC236}">
                <a16:creationId xmlns:a16="http://schemas.microsoft.com/office/drawing/2014/main" id="{FFB431E4-9010-4586-923B-6F82C7136A8E}"/>
              </a:ext>
            </a:extLst>
          </p:cNvPr>
          <p:cNvGrpSpPr/>
          <p:nvPr/>
        </p:nvGrpSpPr>
        <p:grpSpPr>
          <a:xfrm>
            <a:off x="930802" y="3222840"/>
            <a:ext cx="518002" cy="211927"/>
            <a:chOff x="940229" y="1944851"/>
            <a:chExt cx="518002" cy="211927"/>
          </a:xfrm>
        </p:grpSpPr>
        <p:sp>
          <p:nvSpPr>
            <p:cNvPr id="280" name="Rectángulo: esquinas redondeadas 279">
              <a:extLst>
                <a:ext uri="{FF2B5EF4-FFF2-40B4-BE49-F238E27FC236}">
                  <a16:creationId xmlns:a16="http://schemas.microsoft.com/office/drawing/2014/main" id="{A82F1B91-CFF7-4D88-A617-259726ABEC91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81" name="Gráfico 280" descr="Marca de verificación">
              <a:extLst>
                <a:ext uri="{FF2B5EF4-FFF2-40B4-BE49-F238E27FC236}">
                  <a16:creationId xmlns:a16="http://schemas.microsoft.com/office/drawing/2014/main" id="{00C45536-AA06-4CF6-BCB6-E6A3CCA6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282" name="Grupo 281">
            <a:extLst>
              <a:ext uri="{FF2B5EF4-FFF2-40B4-BE49-F238E27FC236}">
                <a16:creationId xmlns:a16="http://schemas.microsoft.com/office/drawing/2014/main" id="{8994FF4C-9F72-4C77-A218-C8E3FF5AA374}"/>
              </a:ext>
            </a:extLst>
          </p:cNvPr>
          <p:cNvGrpSpPr/>
          <p:nvPr/>
        </p:nvGrpSpPr>
        <p:grpSpPr>
          <a:xfrm>
            <a:off x="931384" y="3439310"/>
            <a:ext cx="518002" cy="211927"/>
            <a:chOff x="940229" y="1944851"/>
            <a:chExt cx="518002" cy="211927"/>
          </a:xfrm>
        </p:grpSpPr>
        <p:sp>
          <p:nvSpPr>
            <p:cNvPr id="283" name="Rectángulo: esquinas redondeadas 282">
              <a:extLst>
                <a:ext uri="{FF2B5EF4-FFF2-40B4-BE49-F238E27FC236}">
                  <a16:creationId xmlns:a16="http://schemas.microsoft.com/office/drawing/2014/main" id="{C22E02ED-6285-478D-BDB8-7A1C4579F470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84" name="Gráfico 283" descr="Marca de verificación">
              <a:extLst>
                <a:ext uri="{FF2B5EF4-FFF2-40B4-BE49-F238E27FC236}">
                  <a16:creationId xmlns:a16="http://schemas.microsoft.com/office/drawing/2014/main" id="{976D1CCD-6A72-4D59-AA10-931384EBC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285" name="Grupo 284">
            <a:extLst>
              <a:ext uri="{FF2B5EF4-FFF2-40B4-BE49-F238E27FC236}">
                <a16:creationId xmlns:a16="http://schemas.microsoft.com/office/drawing/2014/main" id="{BCE7DEEC-0D1D-4B05-9076-688BA8A15E89}"/>
              </a:ext>
            </a:extLst>
          </p:cNvPr>
          <p:cNvGrpSpPr/>
          <p:nvPr/>
        </p:nvGrpSpPr>
        <p:grpSpPr>
          <a:xfrm>
            <a:off x="930802" y="3646760"/>
            <a:ext cx="518002" cy="211927"/>
            <a:chOff x="940229" y="1944851"/>
            <a:chExt cx="518002" cy="211927"/>
          </a:xfrm>
        </p:grpSpPr>
        <p:sp>
          <p:nvSpPr>
            <p:cNvPr id="286" name="Rectángulo: esquinas redondeadas 285">
              <a:extLst>
                <a:ext uri="{FF2B5EF4-FFF2-40B4-BE49-F238E27FC236}">
                  <a16:creationId xmlns:a16="http://schemas.microsoft.com/office/drawing/2014/main" id="{C5C7FFF1-7091-482E-8D09-231C6E6F1369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87" name="Gráfico 286" descr="Marca de verificación">
              <a:extLst>
                <a:ext uri="{FF2B5EF4-FFF2-40B4-BE49-F238E27FC236}">
                  <a16:creationId xmlns:a16="http://schemas.microsoft.com/office/drawing/2014/main" id="{28C77117-B9B8-42F0-A16D-9D4509AAE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288" name="Grupo 287">
            <a:extLst>
              <a:ext uri="{FF2B5EF4-FFF2-40B4-BE49-F238E27FC236}">
                <a16:creationId xmlns:a16="http://schemas.microsoft.com/office/drawing/2014/main" id="{A1AFA73B-667D-4733-969B-0421EFDB3C2D}"/>
              </a:ext>
            </a:extLst>
          </p:cNvPr>
          <p:cNvGrpSpPr/>
          <p:nvPr/>
        </p:nvGrpSpPr>
        <p:grpSpPr>
          <a:xfrm>
            <a:off x="943834" y="5152241"/>
            <a:ext cx="518002" cy="211927"/>
            <a:chOff x="940229" y="1944851"/>
            <a:chExt cx="518002" cy="211927"/>
          </a:xfrm>
        </p:grpSpPr>
        <p:sp>
          <p:nvSpPr>
            <p:cNvPr id="289" name="Rectángulo: esquinas redondeadas 288">
              <a:extLst>
                <a:ext uri="{FF2B5EF4-FFF2-40B4-BE49-F238E27FC236}">
                  <a16:creationId xmlns:a16="http://schemas.microsoft.com/office/drawing/2014/main" id="{EBFE0C6E-A28C-41DD-A29D-2BA5E0B41CBC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90" name="Gráfico 289" descr="Marca de verificación">
              <a:extLst>
                <a:ext uri="{FF2B5EF4-FFF2-40B4-BE49-F238E27FC236}">
                  <a16:creationId xmlns:a16="http://schemas.microsoft.com/office/drawing/2014/main" id="{3A8768E3-92E0-4F2D-85C9-24EE31C81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sp>
        <p:nvSpPr>
          <p:cNvPr id="291" name="Rectángulo: esquinas redondeadas 290">
            <a:extLst>
              <a:ext uri="{FF2B5EF4-FFF2-40B4-BE49-F238E27FC236}">
                <a16:creationId xmlns:a16="http://schemas.microsoft.com/office/drawing/2014/main" id="{2FDC50C4-0CB2-4F8C-A686-14D44FC00D65}"/>
              </a:ext>
            </a:extLst>
          </p:cNvPr>
          <p:cNvSpPr/>
          <p:nvPr/>
        </p:nvSpPr>
        <p:spPr>
          <a:xfrm>
            <a:off x="3570607" y="4928829"/>
            <a:ext cx="4550318" cy="205752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grpSp>
        <p:nvGrpSpPr>
          <p:cNvPr id="292" name="Grupo 291">
            <a:extLst>
              <a:ext uri="{FF2B5EF4-FFF2-40B4-BE49-F238E27FC236}">
                <a16:creationId xmlns:a16="http://schemas.microsoft.com/office/drawing/2014/main" id="{CEAA8685-B1B5-4E05-B261-45704971ECEA}"/>
              </a:ext>
            </a:extLst>
          </p:cNvPr>
          <p:cNvGrpSpPr/>
          <p:nvPr/>
        </p:nvGrpSpPr>
        <p:grpSpPr>
          <a:xfrm>
            <a:off x="945971" y="4085143"/>
            <a:ext cx="518002" cy="211927"/>
            <a:chOff x="940229" y="1944851"/>
            <a:chExt cx="518002" cy="211927"/>
          </a:xfrm>
        </p:grpSpPr>
        <p:sp>
          <p:nvSpPr>
            <p:cNvPr id="293" name="Rectángulo: esquinas redondeadas 292">
              <a:extLst>
                <a:ext uri="{FF2B5EF4-FFF2-40B4-BE49-F238E27FC236}">
                  <a16:creationId xmlns:a16="http://schemas.microsoft.com/office/drawing/2014/main" id="{93D1DE7A-DFBC-40AE-8CA9-4A04539AFC76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94" name="Gráfico 293" descr="Marca de verificación">
              <a:extLst>
                <a:ext uri="{FF2B5EF4-FFF2-40B4-BE49-F238E27FC236}">
                  <a16:creationId xmlns:a16="http://schemas.microsoft.com/office/drawing/2014/main" id="{2949A886-4340-47C8-BA2C-C7EB111E1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295" name="Grupo 294">
            <a:extLst>
              <a:ext uri="{FF2B5EF4-FFF2-40B4-BE49-F238E27FC236}">
                <a16:creationId xmlns:a16="http://schemas.microsoft.com/office/drawing/2014/main" id="{19FDAC49-80E1-47B2-B0A5-85132944ED56}"/>
              </a:ext>
            </a:extLst>
          </p:cNvPr>
          <p:cNvGrpSpPr/>
          <p:nvPr/>
        </p:nvGrpSpPr>
        <p:grpSpPr>
          <a:xfrm>
            <a:off x="946553" y="4301613"/>
            <a:ext cx="518002" cy="211927"/>
            <a:chOff x="940229" y="1944851"/>
            <a:chExt cx="518002" cy="211927"/>
          </a:xfrm>
        </p:grpSpPr>
        <p:sp>
          <p:nvSpPr>
            <p:cNvPr id="296" name="Rectángulo: esquinas redondeadas 295">
              <a:extLst>
                <a:ext uri="{FF2B5EF4-FFF2-40B4-BE49-F238E27FC236}">
                  <a16:creationId xmlns:a16="http://schemas.microsoft.com/office/drawing/2014/main" id="{784070EF-0367-45DE-8953-87F7837F5CA2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97" name="Gráfico 296" descr="Marca de verificación">
              <a:extLst>
                <a:ext uri="{FF2B5EF4-FFF2-40B4-BE49-F238E27FC236}">
                  <a16:creationId xmlns:a16="http://schemas.microsoft.com/office/drawing/2014/main" id="{69C1B162-B083-4257-919F-B105578BA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298" name="Grupo 297">
            <a:extLst>
              <a:ext uri="{FF2B5EF4-FFF2-40B4-BE49-F238E27FC236}">
                <a16:creationId xmlns:a16="http://schemas.microsoft.com/office/drawing/2014/main" id="{21E32F36-5547-477A-AE07-8EFB4B0B23DC}"/>
              </a:ext>
            </a:extLst>
          </p:cNvPr>
          <p:cNvGrpSpPr/>
          <p:nvPr/>
        </p:nvGrpSpPr>
        <p:grpSpPr>
          <a:xfrm>
            <a:off x="945971" y="4509063"/>
            <a:ext cx="518002" cy="211927"/>
            <a:chOff x="940229" y="1944851"/>
            <a:chExt cx="518002" cy="211927"/>
          </a:xfrm>
        </p:grpSpPr>
        <p:sp>
          <p:nvSpPr>
            <p:cNvPr id="299" name="Rectángulo: esquinas redondeadas 298">
              <a:extLst>
                <a:ext uri="{FF2B5EF4-FFF2-40B4-BE49-F238E27FC236}">
                  <a16:creationId xmlns:a16="http://schemas.microsoft.com/office/drawing/2014/main" id="{96AB9C1F-E318-4638-B3D2-160C18B864F5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00" name="Gráfico 299" descr="Marca de verificación">
              <a:extLst>
                <a:ext uri="{FF2B5EF4-FFF2-40B4-BE49-F238E27FC236}">
                  <a16:creationId xmlns:a16="http://schemas.microsoft.com/office/drawing/2014/main" id="{8DFC216D-AE04-4AFE-9161-2D100A0A8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301" name="Grupo 300">
            <a:extLst>
              <a:ext uri="{FF2B5EF4-FFF2-40B4-BE49-F238E27FC236}">
                <a16:creationId xmlns:a16="http://schemas.microsoft.com/office/drawing/2014/main" id="{CA0096A4-D684-425A-A71C-DAFCD7328420}"/>
              </a:ext>
            </a:extLst>
          </p:cNvPr>
          <p:cNvGrpSpPr/>
          <p:nvPr/>
        </p:nvGrpSpPr>
        <p:grpSpPr>
          <a:xfrm>
            <a:off x="947590" y="5354233"/>
            <a:ext cx="518002" cy="211927"/>
            <a:chOff x="940229" y="1944851"/>
            <a:chExt cx="518002" cy="211927"/>
          </a:xfrm>
        </p:grpSpPr>
        <p:sp>
          <p:nvSpPr>
            <p:cNvPr id="302" name="Rectángulo: esquinas redondeadas 301">
              <a:extLst>
                <a:ext uri="{FF2B5EF4-FFF2-40B4-BE49-F238E27FC236}">
                  <a16:creationId xmlns:a16="http://schemas.microsoft.com/office/drawing/2014/main" id="{21621A21-41A9-4CC3-A9BD-0D2E7713D203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03" name="Gráfico 302" descr="Marca de verificación">
              <a:extLst>
                <a:ext uri="{FF2B5EF4-FFF2-40B4-BE49-F238E27FC236}">
                  <a16:creationId xmlns:a16="http://schemas.microsoft.com/office/drawing/2014/main" id="{369974B2-7BA8-4E9E-B73B-D0C5626E5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304" name="Grupo 303">
            <a:extLst>
              <a:ext uri="{FF2B5EF4-FFF2-40B4-BE49-F238E27FC236}">
                <a16:creationId xmlns:a16="http://schemas.microsoft.com/office/drawing/2014/main" id="{73181E5E-C925-4C64-9ADE-CCC69323447D}"/>
              </a:ext>
            </a:extLst>
          </p:cNvPr>
          <p:cNvGrpSpPr/>
          <p:nvPr/>
        </p:nvGrpSpPr>
        <p:grpSpPr>
          <a:xfrm>
            <a:off x="962759" y="5792616"/>
            <a:ext cx="518002" cy="211927"/>
            <a:chOff x="940229" y="1944851"/>
            <a:chExt cx="518002" cy="211927"/>
          </a:xfrm>
        </p:grpSpPr>
        <p:sp>
          <p:nvSpPr>
            <p:cNvPr id="305" name="Rectángulo: esquinas redondeadas 304">
              <a:extLst>
                <a:ext uri="{FF2B5EF4-FFF2-40B4-BE49-F238E27FC236}">
                  <a16:creationId xmlns:a16="http://schemas.microsoft.com/office/drawing/2014/main" id="{0D5A569B-5FFA-44B0-B8AC-8351930048C6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06" name="Gráfico 305" descr="Marca de verificación">
              <a:extLst>
                <a:ext uri="{FF2B5EF4-FFF2-40B4-BE49-F238E27FC236}">
                  <a16:creationId xmlns:a16="http://schemas.microsoft.com/office/drawing/2014/main" id="{68BD97B0-F993-4F9B-8640-56EA0E884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307" name="Grupo 306">
            <a:extLst>
              <a:ext uri="{FF2B5EF4-FFF2-40B4-BE49-F238E27FC236}">
                <a16:creationId xmlns:a16="http://schemas.microsoft.com/office/drawing/2014/main" id="{1042E8E5-FABE-4BAF-92E1-85DDE6D67877}"/>
              </a:ext>
            </a:extLst>
          </p:cNvPr>
          <p:cNvGrpSpPr/>
          <p:nvPr/>
        </p:nvGrpSpPr>
        <p:grpSpPr>
          <a:xfrm>
            <a:off x="963341" y="6009086"/>
            <a:ext cx="518002" cy="211927"/>
            <a:chOff x="940229" y="1944851"/>
            <a:chExt cx="518002" cy="211927"/>
          </a:xfrm>
        </p:grpSpPr>
        <p:sp>
          <p:nvSpPr>
            <p:cNvPr id="308" name="Rectángulo: esquinas redondeadas 307">
              <a:extLst>
                <a:ext uri="{FF2B5EF4-FFF2-40B4-BE49-F238E27FC236}">
                  <a16:creationId xmlns:a16="http://schemas.microsoft.com/office/drawing/2014/main" id="{6378D321-A78C-4B20-A616-43E0E99887F5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09" name="Gráfico 308" descr="Marca de verificación">
              <a:extLst>
                <a:ext uri="{FF2B5EF4-FFF2-40B4-BE49-F238E27FC236}">
                  <a16:creationId xmlns:a16="http://schemas.microsoft.com/office/drawing/2014/main" id="{4F91AE93-7935-4908-97E3-0ABB02864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310" name="Grupo 309">
            <a:extLst>
              <a:ext uri="{FF2B5EF4-FFF2-40B4-BE49-F238E27FC236}">
                <a16:creationId xmlns:a16="http://schemas.microsoft.com/office/drawing/2014/main" id="{A81D220E-126D-4C8F-8D2B-4E0F8AA2F492}"/>
              </a:ext>
            </a:extLst>
          </p:cNvPr>
          <p:cNvGrpSpPr/>
          <p:nvPr/>
        </p:nvGrpSpPr>
        <p:grpSpPr>
          <a:xfrm>
            <a:off x="944584" y="6219280"/>
            <a:ext cx="518002" cy="211927"/>
            <a:chOff x="940229" y="1944851"/>
            <a:chExt cx="518002" cy="211927"/>
          </a:xfrm>
        </p:grpSpPr>
        <p:sp>
          <p:nvSpPr>
            <p:cNvPr id="311" name="Rectángulo: esquinas redondeadas 310">
              <a:extLst>
                <a:ext uri="{FF2B5EF4-FFF2-40B4-BE49-F238E27FC236}">
                  <a16:creationId xmlns:a16="http://schemas.microsoft.com/office/drawing/2014/main" id="{CBFBEBD3-F7E5-454A-97B2-2879F3863EC1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2" name="Gráfico 311" descr="Marca de verificación">
              <a:extLst>
                <a:ext uri="{FF2B5EF4-FFF2-40B4-BE49-F238E27FC236}">
                  <a16:creationId xmlns:a16="http://schemas.microsoft.com/office/drawing/2014/main" id="{CF126327-D482-4319-B643-783B85C2F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313" name="Grupo 312">
            <a:extLst>
              <a:ext uri="{FF2B5EF4-FFF2-40B4-BE49-F238E27FC236}">
                <a16:creationId xmlns:a16="http://schemas.microsoft.com/office/drawing/2014/main" id="{86515049-D9DB-4BD3-A5FC-BD10DBECA123}"/>
              </a:ext>
            </a:extLst>
          </p:cNvPr>
          <p:cNvGrpSpPr/>
          <p:nvPr/>
        </p:nvGrpSpPr>
        <p:grpSpPr>
          <a:xfrm>
            <a:off x="945166" y="6435750"/>
            <a:ext cx="518002" cy="211927"/>
            <a:chOff x="940229" y="1944851"/>
            <a:chExt cx="518002" cy="211927"/>
          </a:xfrm>
        </p:grpSpPr>
        <p:sp>
          <p:nvSpPr>
            <p:cNvPr id="314" name="Rectángulo: esquinas redondeadas 313">
              <a:extLst>
                <a:ext uri="{FF2B5EF4-FFF2-40B4-BE49-F238E27FC236}">
                  <a16:creationId xmlns:a16="http://schemas.microsoft.com/office/drawing/2014/main" id="{B85F603E-B95D-4FE3-A8DF-6C266162B346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5" name="Gráfico 314" descr="Marca de verificación">
              <a:extLst>
                <a:ext uri="{FF2B5EF4-FFF2-40B4-BE49-F238E27FC236}">
                  <a16:creationId xmlns:a16="http://schemas.microsoft.com/office/drawing/2014/main" id="{68221AE0-3259-4207-96C5-8AC6F8011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316" name="Grupo 315">
            <a:extLst>
              <a:ext uri="{FF2B5EF4-FFF2-40B4-BE49-F238E27FC236}">
                <a16:creationId xmlns:a16="http://schemas.microsoft.com/office/drawing/2014/main" id="{5DBDAF46-68B8-4AD5-B1C3-801CF8CB1144}"/>
              </a:ext>
            </a:extLst>
          </p:cNvPr>
          <p:cNvGrpSpPr/>
          <p:nvPr/>
        </p:nvGrpSpPr>
        <p:grpSpPr>
          <a:xfrm>
            <a:off x="944584" y="6643200"/>
            <a:ext cx="518002" cy="211927"/>
            <a:chOff x="940229" y="1944851"/>
            <a:chExt cx="518002" cy="211927"/>
          </a:xfrm>
        </p:grpSpPr>
        <p:sp>
          <p:nvSpPr>
            <p:cNvPr id="317" name="Rectángulo: esquinas redondeadas 316">
              <a:extLst>
                <a:ext uri="{FF2B5EF4-FFF2-40B4-BE49-F238E27FC236}">
                  <a16:creationId xmlns:a16="http://schemas.microsoft.com/office/drawing/2014/main" id="{7CB0892D-B25E-4CE5-AA20-B5828BE7C992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8" name="Gráfico 317" descr="Marca de verificación">
              <a:extLst>
                <a:ext uri="{FF2B5EF4-FFF2-40B4-BE49-F238E27FC236}">
                  <a16:creationId xmlns:a16="http://schemas.microsoft.com/office/drawing/2014/main" id="{E0E26AD0-3A6D-4F9B-84C5-DA143433F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sp>
        <p:nvSpPr>
          <p:cNvPr id="319" name="Rectángulo: esquinas redondeadas 318">
            <a:extLst>
              <a:ext uri="{FF2B5EF4-FFF2-40B4-BE49-F238E27FC236}">
                <a16:creationId xmlns:a16="http://schemas.microsoft.com/office/drawing/2014/main" id="{B7A514DB-AFD7-40D2-BC11-0BFA578E89A8}"/>
              </a:ext>
            </a:extLst>
          </p:cNvPr>
          <p:cNvSpPr/>
          <p:nvPr/>
        </p:nvSpPr>
        <p:spPr>
          <a:xfrm>
            <a:off x="4590884" y="5585344"/>
            <a:ext cx="3530040" cy="205752"/>
          </a:xfrm>
          <a:prstGeom prst="roundRect">
            <a:avLst>
              <a:gd name="adj" fmla="val 50000"/>
            </a:avLst>
          </a:prstGeom>
          <a:pattFill prst="pct25">
            <a:fgClr>
              <a:schemeClr val="accent2"/>
            </a:fgClr>
            <a:bgClr>
              <a:schemeClr val="accent3">
                <a:lumMod val="20000"/>
                <a:lumOff val="8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cxnSp>
        <p:nvCxnSpPr>
          <p:cNvPr id="320" name="Conector recto 319">
            <a:extLst>
              <a:ext uri="{FF2B5EF4-FFF2-40B4-BE49-F238E27FC236}">
                <a16:creationId xmlns:a16="http://schemas.microsoft.com/office/drawing/2014/main" id="{505C2462-7CF0-4C4A-A53F-43D0F6E68727}"/>
              </a:ext>
            </a:extLst>
          </p:cNvPr>
          <p:cNvCxnSpPr>
            <a:cxnSpLocks/>
          </p:cNvCxnSpPr>
          <p:nvPr/>
        </p:nvCxnSpPr>
        <p:spPr>
          <a:xfrm>
            <a:off x="7554868" y="1727486"/>
            <a:ext cx="0" cy="5130514"/>
          </a:xfrm>
          <a:prstGeom prst="line">
            <a:avLst/>
          </a:prstGeom>
          <a:ln w="635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Rectángulo: esquinas redondeadas 320">
            <a:extLst>
              <a:ext uri="{FF2B5EF4-FFF2-40B4-BE49-F238E27FC236}">
                <a16:creationId xmlns:a16="http://schemas.microsoft.com/office/drawing/2014/main" id="{81C40A53-28E8-49D9-85B3-9508A24354D9}"/>
              </a:ext>
            </a:extLst>
          </p:cNvPr>
          <p:cNvSpPr/>
          <p:nvPr/>
        </p:nvSpPr>
        <p:spPr>
          <a:xfrm>
            <a:off x="1468162" y="5585344"/>
            <a:ext cx="3422515" cy="205752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grpSp>
        <p:nvGrpSpPr>
          <p:cNvPr id="322" name="Grupo 321">
            <a:extLst>
              <a:ext uri="{FF2B5EF4-FFF2-40B4-BE49-F238E27FC236}">
                <a16:creationId xmlns:a16="http://schemas.microsoft.com/office/drawing/2014/main" id="{AD83A6E6-BD23-404B-88BA-CE7958D4699D}"/>
              </a:ext>
            </a:extLst>
          </p:cNvPr>
          <p:cNvGrpSpPr/>
          <p:nvPr/>
        </p:nvGrpSpPr>
        <p:grpSpPr>
          <a:xfrm>
            <a:off x="939783" y="1740517"/>
            <a:ext cx="518002" cy="211927"/>
            <a:chOff x="940229" y="1944851"/>
            <a:chExt cx="518002" cy="211927"/>
          </a:xfrm>
        </p:grpSpPr>
        <p:sp>
          <p:nvSpPr>
            <p:cNvPr id="323" name="Rectángulo: esquinas redondeadas 322">
              <a:extLst>
                <a:ext uri="{FF2B5EF4-FFF2-40B4-BE49-F238E27FC236}">
                  <a16:creationId xmlns:a16="http://schemas.microsoft.com/office/drawing/2014/main" id="{B6670BEB-6737-43ED-B45A-271A97E9676C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24" name="Gráfico 323" descr="Marca de verificación">
              <a:extLst>
                <a:ext uri="{FF2B5EF4-FFF2-40B4-BE49-F238E27FC236}">
                  <a16:creationId xmlns:a16="http://schemas.microsoft.com/office/drawing/2014/main" id="{7FB0FCFC-152B-4470-AD8E-A33DED773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325" name="Grupo 324">
            <a:extLst>
              <a:ext uri="{FF2B5EF4-FFF2-40B4-BE49-F238E27FC236}">
                <a16:creationId xmlns:a16="http://schemas.microsoft.com/office/drawing/2014/main" id="{9BF51D68-0BC5-4177-A849-FD7BA6553B3F}"/>
              </a:ext>
            </a:extLst>
          </p:cNvPr>
          <p:cNvGrpSpPr/>
          <p:nvPr/>
        </p:nvGrpSpPr>
        <p:grpSpPr>
          <a:xfrm>
            <a:off x="937793" y="2584800"/>
            <a:ext cx="518002" cy="211927"/>
            <a:chOff x="940229" y="1944851"/>
            <a:chExt cx="518002" cy="211927"/>
          </a:xfrm>
        </p:grpSpPr>
        <p:sp>
          <p:nvSpPr>
            <p:cNvPr id="326" name="Rectángulo: esquinas redondeadas 325">
              <a:extLst>
                <a:ext uri="{FF2B5EF4-FFF2-40B4-BE49-F238E27FC236}">
                  <a16:creationId xmlns:a16="http://schemas.microsoft.com/office/drawing/2014/main" id="{F96C7009-DE33-461A-8DF9-C6877A3D7568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27" name="Gráfico 326" descr="Marca de verificación">
              <a:extLst>
                <a:ext uri="{FF2B5EF4-FFF2-40B4-BE49-F238E27FC236}">
                  <a16:creationId xmlns:a16="http://schemas.microsoft.com/office/drawing/2014/main" id="{E5245C80-67F6-4D0A-8B02-FED749C09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328" name="Grupo 327">
            <a:extLst>
              <a:ext uri="{FF2B5EF4-FFF2-40B4-BE49-F238E27FC236}">
                <a16:creationId xmlns:a16="http://schemas.microsoft.com/office/drawing/2014/main" id="{70DDC286-6809-4411-BCC1-43ABD26168D1}"/>
              </a:ext>
            </a:extLst>
          </p:cNvPr>
          <p:cNvGrpSpPr/>
          <p:nvPr/>
        </p:nvGrpSpPr>
        <p:grpSpPr>
          <a:xfrm>
            <a:off x="930559" y="3864870"/>
            <a:ext cx="518002" cy="211927"/>
            <a:chOff x="940229" y="1944851"/>
            <a:chExt cx="518002" cy="211927"/>
          </a:xfrm>
        </p:grpSpPr>
        <p:sp>
          <p:nvSpPr>
            <p:cNvPr id="329" name="Rectángulo: esquinas redondeadas 328">
              <a:extLst>
                <a:ext uri="{FF2B5EF4-FFF2-40B4-BE49-F238E27FC236}">
                  <a16:creationId xmlns:a16="http://schemas.microsoft.com/office/drawing/2014/main" id="{CF60E0B4-608F-4884-98AE-3E0C179F1CAE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30" name="Gráfico 329" descr="Marca de verificación">
              <a:extLst>
                <a:ext uri="{FF2B5EF4-FFF2-40B4-BE49-F238E27FC236}">
                  <a16:creationId xmlns:a16="http://schemas.microsoft.com/office/drawing/2014/main" id="{21B9946A-8589-49F6-818F-C0654145A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331" name="Grupo 330">
            <a:extLst>
              <a:ext uri="{FF2B5EF4-FFF2-40B4-BE49-F238E27FC236}">
                <a16:creationId xmlns:a16="http://schemas.microsoft.com/office/drawing/2014/main" id="{8DCC8A8F-158D-4BB4-A32F-844BFEF5C56A}"/>
              </a:ext>
            </a:extLst>
          </p:cNvPr>
          <p:cNvGrpSpPr/>
          <p:nvPr/>
        </p:nvGrpSpPr>
        <p:grpSpPr>
          <a:xfrm>
            <a:off x="950324" y="4724104"/>
            <a:ext cx="518002" cy="211927"/>
            <a:chOff x="940229" y="1944851"/>
            <a:chExt cx="518002" cy="211927"/>
          </a:xfrm>
        </p:grpSpPr>
        <p:sp>
          <p:nvSpPr>
            <p:cNvPr id="332" name="Rectángulo: esquinas redondeadas 331">
              <a:extLst>
                <a:ext uri="{FF2B5EF4-FFF2-40B4-BE49-F238E27FC236}">
                  <a16:creationId xmlns:a16="http://schemas.microsoft.com/office/drawing/2014/main" id="{5A063AD8-7767-4445-8A09-FE91E735376B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33" name="Gráfico 332" descr="Marca de verificación">
              <a:extLst>
                <a:ext uri="{FF2B5EF4-FFF2-40B4-BE49-F238E27FC236}">
                  <a16:creationId xmlns:a16="http://schemas.microsoft.com/office/drawing/2014/main" id="{B24E7C6E-A3D3-4D5D-98E7-D16F025E6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334" name="Grupo 333">
            <a:extLst>
              <a:ext uri="{FF2B5EF4-FFF2-40B4-BE49-F238E27FC236}">
                <a16:creationId xmlns:a16="http://schemas.microsoft.com/office/drawing/2014/main" id="{287EFDE2-00DB-43D5-AD2A-D4B8ED1BE2B3}"/>
              </a:ext>
            </a:extLst>
          </p:cNvPr>
          <p:cNvGrpSpPr/>
          <p:nvPr/>
        </p:nvGrpSpPr>
        <p:grpSpPr>
          <a:xfrm>
            <a:off x="943834" y="4939642"/>
            <a:ext cx="518002" cy="211927"/>
            <a:chOff x="940229" y="1944851"/>
            <a:chExt cx="518002" cy="211927"/>
          </a:xfrm>
        </p:grpSpPr>
        <p:sp>
          <p:nvSpPr>
            <p:cNvPr id="335" name="Rectángulo: esquinas redondeadas 334">
              <a:extLst>
                <a:ext uri="{FF2B5EF4-FFF2-40B4-BE49-F238E27FC236}">
                  <a16:creationId xmlns:a16="http://schemas.microsoft.com/office/drawing/2014/main" id="{CAC2EF95-ABCA-43BB-B789-A6E49220B864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36" name="Gráfico 335" descr="Marca de verificación">
              <a:extLst>
                <a:ext uri="{FF2B5EF4-FFF2-40B4-BE49-F238E27FC236}">
                  <a16:creationId xmlns:a16="http://schemas.microsoft.com/office/drawing/2014/main" id="{28E0B1D6-69B3-4770-A929-FCC48D036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  <p:grpSp>
        <p:nvGrpSpPr>
          <p:cNvPr id="337" name="Grupo 336">
            <a:extLst>
              <a:ext uri="{FF2B5EF4-FFF2-40B4-BE49-F238E27FC236}">
                <a16:creationId xmlns:a16="http://schemas.microsoft.com/office/drawing/2014/main" id="{5A02F224-7FED-4DEB-9C78-0CD80DE74AAF}"/>
              </a:ext>
            </a:extLst>
          </p:cNvPr>
          <p:cNvGrpSpPr/>
          <p:nvPr/>
        </p:nvGrpSpPr>
        <p:grpSpPr>
          <a:xfrm>
            <a:off x="944842" y="5579993"/>
            <a:ext cx="518002" cy="211927"/>
            <a:chOff x="940229" y="1944851"/>
            <a:chExt cx="518002" cy="211927"/>
          </a:xfrm>
        </p:grpSpPr>
        <p:sp>
          <p:nvSpPr>
            <p:cNvPr id="338" name="Rectángulo: esquinas redondeadas 337">
              <a:extLst>
                <a:ext uri="{FF2B5EF4-FFF2-40B4-BE49-F238E27FC236}">
                  <a16:creationId xmlns:a16="http://schemas.microsoft.com/office/drawing/2014/main" id="{25493634-9A08-4755-8520-C6517BFF9CDF}"/>
                </a:ext>
              </a:extLst>
            </p:cNvPr>
            <p:cNvSpPr/>
            <p:nvPr/>
          </p:nvSpPr>
          <p:spPr>
            <a:xfrm>
              <a:off x="940229" y="1944851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39" name="Gráfico 338" descr="Marca de verificación">
              <a:extLst>
                <a:ext uri="{FF2B5EF4-FFF2-40B4-BE49-F238E27FC236}">
                  <a16:creationId xmlns:a16="http://schemas.microsoft.com/office/drawing/2014/main" id="{034D69F5-A470-42A3-A324-686AA6361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9030" y="1951026"/>
              <a:ext cx="205752" cy="205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8104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30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b="1" dirty="0">
                <a:solidFill>
                  <a:srgbClr val="000000"/>
                </a:solidFill>
              </a:rPr>
              <a:t>Management and Testing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</a:rPr>
              <a:t>All the team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</a:rPr>
              <a:t>Parallel task – all project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6BA080F-82F0-4DFA-BC0B-F5BFFCE1C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" t="949" r="11193" b="15114"/>
          <a:stretch/>
        </p:blipFill>
        <p:spPr>
          <a:xfrm>
            <a:off x="1381493" y="1652357"/>
            <a:ext cx="870378" cy="116050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6CAB5BD-CB10-437C-8D62-63D70A5BC3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1" t="9354" r="4651" b="-52"/>
          <a:stretch/>
        </p:blipFill>
        <p:spPr>
          <a:xfrm flipH="1">
            <a:off x="2457726" y="1654873"/>
            <a:ext cx="849329" cy="11324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80045AB-2A97-4F0F-92D3-18AB6AB0BF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75" b="9486"/>
          <a:stretch/>
        </p:blipFill>
        <p:spPr>
          <a:xfrm flipH="1">
            <a:off x="3574248" y="1644027"/>
            <a:ext cx="758965" cy="114764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4F2CD94-6EA0-4BE1-99F3-646E96C86E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8154" t="10144" r="8154" b="6164"/>
          <a:stretch/>
        </p:blipFill>
        <p:spPr>
          <a:xfrm flipH="1">
            <a:off x="4734368" y="1649449"/>
            <a:ext cx="849329" cy="113243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FD17AD1-0F64-4064-9BD0-5D73E60B18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1493" y="2918227"/>
            <a:ext cx="849329" cy="113243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03AA926-4861-4059-A9C6-2C4744FCEE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90" t="13882" r="6790" b="-302"/>
          <a:stretch/>
        </p:blipFill>
        <p:spPr>
          <a:xfrm>
            <a:off x="3574250" y="2904303"/>
            <a:ext cx="858730" cy="114497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95D6038-7B10-457F-9923-CFA0139DEE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470" r="10470"/>
          <a:stretch/>
        </p:blipFill>
        <p:spPr>
          <a:xfrm>
            <a:off x="4756672" y="2901635"/>
            <a:ext cx="818067" cy="114871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A727499-E17C-4BCC-9882-B163EF0DF0B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000" t="13175" r="10000" b="6825"/>
          <a:stretch/>
        </p:blipFill>
        <p:spPr>
          <a:xfrm>
            <a:off x="2461464" y="2918227"/>
            <a:ext cx="844092" cy="1125456"/>
          </a:xfrm>
          <a:prstGeom prst="rect">
            <a:avLst/>
          </a:prstGeom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BFC6DE4F-2768-4EC7-87BF-30944B098590}"/>
              </a:ext>
            </a:extLst>
          </p:cNvPr>
          <p:cNvSpPr/>
          <p:nvPr/>
        </p:nvSpPr>
        <p:spPr>
          <a:xfrm>
            <a:off x="7744785" y="6123547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10</a:t>
            </a:r>
            <a:endParaRPr lang="es-ES" sz="1750" dirty="0"/>
          </a:p>
        </p:txBody>
      </p:sp>
      <p:pic>
        <p:nvPicPr>
          <p:cNvPr id="24" name="Gráfico 23" descr="Cronómetro">
            <a:extLst>
              <a:ext uri="{FF2B5EF4-FFF2-40B4-BE49-F238E27FC236}">
                <a16:creationId xmlns:a16="http://schemas.microsoft.com/office/drawing/2014/main" id="{9CAE2169-524B-465F-9DD8-4B54E7C3B8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26507" y="6122261"/>
            <a:ext cx="535398" cy="535398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F7A00E9-269E-47D3-9629-AFFB880D48F0}"/>
              </a:ext>
            </a:extLst>
          </p:cNvPr>
          <p:cNvSpPr txBox="1"/>
          <p:nvPr/>
        </p:nvSpPr>
        <p:spPr>
          <a:xfrm>
            <a:off x="8392710" y="6075658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B50B62FC-20C8-4523-9D2C-A0B5E4D32BCD}"/>
              </a:ext>
            </a:extLst>
          </p:cNvPr>
          <p:cNvSpPr/>
          <p:nvPr/>
        </p:nvSpPr>
        <p:spPr>
          <a:xfrm>
            <a:off x="8732845" y="613112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</a:t>
            </a:r>
            <a:endParaRPr lang="es-ES" dirty="0">
              <a:solidFill>
                <a:schemeClr val="tx1"/>
              </a:solidFill>
            </a:endParaRPr>
          </a:p>
        </p:txBody>
      </p:sp>
      <p:graphicFrame>
        <p:nvGraphicFramePr>
          <p:cNvPr id="142" name="Tabla 141">
            <a:extLst>
              <a:ext uri="{FF2B5EF4-FFF2-40B4-BE49-F238E27FC236}">
                <a16:creationId xmlns:a16="http://schemas.microsoft.com/office/drawing/2014/main" id="{2D715026-4F2B-4CFB-9829-E47A9665D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539282"/>
              </p:ext>
            </p:extLst>
          </p:nvPr>
        </p:nvGraphicFramePr>
        <p:xfrm>
          <a:off x="6438347" y="2054225"/>
          <a:ext cx="5390019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438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362565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385001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385001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410648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407438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336919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385001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385001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331729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407438">
                  <a:extLst>
                    <a:ext uri="{9D8B030D-6E8A-4147-A177-3AD203B41FA5}">
                      <a16:colId xmlns:a16="http://schemas.microsoft.com/office/drawing/2014/main" val="1316848335"/>
                    </a:ext>
                  </a:extLst>
                </a:gridCol>
                <a:gridCol w="342536">
                  <a:extLst>
                    <a:ext uri="{9D8B030D-6E8A-4147-A177-3AD203B41FA5}">
                      <a16:colId xmlns:a16="http://schemas.microsoft.com/office/drawing/2014/main" val="1246059618"/>
                    </a:ext>
                  </a:extLst>
                </a:gridCol>
                <a:gridCol w="429071">
                  <a:extLst>
                    <a:ext uri="{9D8B030D-6E8A-4147-A177-3AD203B41FA5}">
                      <a16:colId xmlns:a16="http://schemas.microsoft.com/office/drawing/2014/main" val="3732872717"/>
                    </a:ext>
                  </a:extLst>
                </a:gridCol>
                <a:gridCol w="414233">
                  <a:extLst>
                    <a:ext uri="{9D8B030D-6E8A-4147-A177-3AD203B41FA5}">
                      <a16:colId xmlns:a16="http://schemas.microsoft.com/office/drawing/2014/main" val="2498984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sp>
        <p:nvSpPr>
          <p:cNvPr id="145" name="Rectángulo 144">
            <a:extLst>
              <a:ext uri="{FF2B5EF4-FFF2-40B4-BE49-F238E27FC236}">
                <a16:creationId xmlns:a16="http://schemas.microsoft.com/office/drawing/2014/main" id="{3B6839CE-676F-4138-AE3F-FC9E26004C9D}"/>
              </a:ext>
            </a:extLst>
          </p:cNvPr>
          <p:cNvSpPr/>
          <p:nvPr/>
        </p:nvSpPr>
        <p:spPr>
          <a:xfrm>
            <a:off x="6854402" y="2552796"/>
            <a:ext cx="358923" cy="579120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32B0F28B-6AE1-4371-A43A-102E35458B27}"/>
              </a:ext>
            </a:extLst>
          </p:cNvPr>
          <p:cNvSpPr/>
          <p:nvPr/>
        </p:nvSpPr>
        <p:spPr>
          <a:xfrm>
            <a:off x="7586437" y="2544712"/>
            <a:ext cx="341189" cy="579120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7" name="Rectángulo 146">
            <a:extLst>
              <a:ext uri="{FF2B5EF4-FFF2-40B4-BE49-F238E27FC236}">
                <a16:creationId xmlns:a16="http://schemas.microsoft.com/office/drawing/2014/main" id="{92433E34-B276-49BA-8531-F30B0236A0DB}"/>
              </a:ext>
            </a:extLst>
          </p:cNvPr>
          <p:cNvSpPr/>
          <p:nvPr/>
        </p:nvSpPr>
        <p:spPr>
          <a:xfrm>
            <a:off x="8372378" y="2552796"/>
            <a:ext cx="397935" cy="579120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148" name="Rectángulo 147">
            <a:extLst>
              <a:ext uri="{FF2B5EF4-FFF2-40B4-BE49-F238E27FC236}">
                <a16:creationId xmlns:a16="http://schemas.microsoft.com/office/drawing/2014/main" id="{992EE1BB-6842-4793-9AB6-9CA15B912B0B}"/>
              </a:ext>
            </a:extLst>
          </p:cNvPr>
          <p:cNvSpPr/>
          <p:nvPr/>
        </p:nvSpPr>
        <p:spPr>
          <a:xfrm>
            <a:off x="9105270" y="2549315"/>
            <a:ext cx="397935" cy="579120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149" name="Rectángulo 148">
            <a:extLst>
              <a:ext uri="{FF2B5EF4-FFF2-40B4-BE49-F238E27FC236}">
                <a16:creationId xmlns:a16="http://schemas.microsoft.com/office/drawing/2014/main" id="{D660AADF-C4C7-4732-B5F7-913C75893C90}"/>
              </a:ext>
            </a:extLst>
          </p:cNvPr>
          <p:cNvSpPr/>
          <p:nvPr/>
        </p:nvSpPr>
        <p:spPr>
          <a:xfrm>
            <a:off x="9865323" y="2552796"/>
            <a:ext cx="316160" cy="579120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150" name="Rectángulo 149">
            <a:extLst>
              <a:ext uri="{FF2B5EF4-FFF2-40B4-BE49-F238E27FC236}">
                <a16:creationId xmlns:a16="http://schemas.microsoft.com/office/drawing/2014/main" id="{4907F0F4-0D01-4806-A28C-CFA5F87F90BE}"/>
              </a:ext>
            </a:extLst>
          </p:cNvPr>
          <p:cNvSpPr/>
          <p:nvPr/>
        </p:nvSpPr>
        <p:spPr>
          <a:xfrm>
            <a:off x="10580685" y="2549315"/>
            <a:ext cx="337137" cy="579120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151" name="Rectángulo 150">
            <a:extLst>
              <a:ext uri="{FF2B5EF4-FFF2-40B4-BE49-F238E27FC236}">
                <a16:creationId xmlns:a16="http://schemas.microsoft.com/office/drawing/2014/main" id="{349301B0-7B9F-4BDB-8019-4BC721DDCAB5}"/>
              </a:ext>
            </a:extLst>
          </p:cNvPr>
          <p:cNvSpPr/>
          <p:nvPr/>
        </p:nvSpPr>
        <p:spPr>
          <a:xfrm>
            <a:off x="11344487" y="2552796"/>
            <a:ext cx="411716" cy="579120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152" name="Rectángulo: esquinas redondeadas 151">
            <a:extLst>
              <a:ext uri="{FF2B5EF4-FFF2-40B4-BE49-F238E27FC236}">
                <a16:creationId xmlns:a16="http://schemas.microsoft.com/office/drawing/2014/main" id="{72C15ACA-B80D-40F2-B03A-4C4554ABF319}"/>
              </a:ext>
            </a:extLst>
          </p:cNvPr>
          <p:cNvSpPr/>
          <p:nvPr/>
        </p:nvSpPr>
        <p:spPr>
          <a:xfrm>
            <a:off x="6438347" y="2633345"/>
            <a:ext cx="5277446" cy="40762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6" name="Rectángulo 175">
            <a:extLst>
              <a:ext uri="{FF2B5EF4-FFF2-40B4-BE49-F238E27FC236}">
                <a16:creationId xmlns:a16="http://schemas.microsoft.com/office/drawing/2014/main" id="{B1CB6F7C-C9AB-488E-80CF-9AA17A0DC5DD}"/>
              </a:ext>
            </a:extLst>
          </p:cNvPr>
          <p:cNvSpPr/>
          <p:nvPr/>
        </p:nvSpPr>
        <p:spPr>
          <a:xfrm>
            <a:off x="6173417" y="2549315"/>
            <a:ext cx="282883" cy="579120"/>
          </a:xfrm>
          <a:prstGeom prst="rect">
            <a:avLst/>
          </a:prstGeom>
          <a:solidFill>
            <a:srgbClr val="C5BAB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179" name="Rectángulo: esquinas redondeadas 178">
            <a:extLst>
              <a:ext uri="{FF2B5EF4-FFF2-40B4-BE49-F238E27FC236}">
                <a16:creationId xmlns:a16="http://schemas.microsoft.com/office/drawing/2014/main" id="{CA42BC5D-4211-4A52-A4D0-984E9A67E4EB}"/>
              </a:ext>
            </a:extLst>
          </p:cNvPr>
          <p:cNvSpPr/>
          <p:nvPr/>
        </p:nvSpPr>
        <p:spPr>
          <a:xfrm>
            <a:off x="6157450" y="2631930"/>
            <a:ext cx="289320" cy="407623"/>
          </a:xfrm>
          <a:prstGeom prst="roundRect">
            <a:avLst>
              <a:gd name="adj" fmla="val 50000"/>
            </a:avLst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0" name="Gráfico 179" descr="Engranajes">
            <a:extLst>
              <a:ext uri="{FF2B5EF4-FFF2-40B4-BE49-F238E27FC236}">
                <a16:creationId xmlns:a16="http://schemas.microsoft.com/office/drawing/2014/main" id="{7528C368-2990-44B5-9706-1BE7699941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64802" y="2638827"/>
            <a:ext cx="281968" cy="401896"/>
          </a:xfrm>
          <a:prstGeom prst="rect">
            <a:avLst/>
          </a:prstGeom>
        </p:spPr>
      </p:pic>
      <p:cxnSp>
        <p:nvCxnSpPr>
          <p:cNvPr id="229" name="Conector recto 228">
            <a:extLst>
              <a:ext uri="{FF2B5EF4-FFF2-40B4-BE49-F238E27FC236}">
                <a16:creationId xmlns:a16="http://schemas.microsoft.com/office/drawing/2014/main" id="{6D7707E5-9634-408E-AF9D-23B3761CC67E}"/>
              </a:ext>
            </a:extLst>
          </p:cNvPr>
          <p:cNvCxnSpPr>
            <a:cxnSpLocks/>
          </p:cNvCxnSpPr>
          <p:nvPr/>
        </p:nvCxnSpPr>
        <p:spPr>
          <a:xfrm>
            <a:off x="9865323" y="2544712"/>
            <a:ext cx="0" cy="580165"/>
          </a:xfrm>
          <a:prstGeom prst="line">
            <a:avLst/>
          </a:prstGeom>
          <a:ln w="635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708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31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Fco. Javier de la Fuente</a:t>
            </a:r>
          </a:p>
          <a:p>
            <a:pPr marL="0" indent="0" algn="ctr">
              <a:buNone/>
            </a:pPr>
            <a:r>
              <a:rPr lang="es-ES" sz="2400" dirty="0" err="1">
                <a:solidFill>
                  <a:srgbClr val="000000"/>
                </a:solidFill>
              </a:rPr>
              <a:t>Developer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tasks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C82D5B6-EC1A-4587-8D0A-94F27C264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" t="949" r="11193" b="15114"/>
          <a:stretch/>
        </p:blipFill>
        <p:spPr>
          <a:xfrm>
            <a:off x="2896532" y="1546907"/>
            <a:ext cx="1929500" cy="2572667"/>
          </a:xfrm>
          <a:prstGeom prst="rect">
            <a:avLst/>
          </a:prstGeom>
        </p:spPr>
      </p:pic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9D261B37-7916-48C9-8FAF-02D5F8969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176536"/>
              </p:ext>
            </p:extLst>
          </p:nvPr>
        </p:nvGraphicFramePr>
        <p:xfrm>
          <a:off x="5475430" y="2235322"/>
          <a:ext cx="647844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219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618650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656935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656935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700695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695218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74891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656935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656935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66035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128" name="Grupo 127">
            <a:extLst>
              <a:ext uri="{FF2B5EF4-FFF2-40B4-BE49-F238E27FC236}">
                <a16:creationId xmlns:a16="http://schemas.microsoft.com/office/drawing/2014/main" id="{D27DC442-84DD-463C-86E1-08DD7BB8E680}"/>
              </a:ext>
            </a:extLst>
          </p:cNvPr>
          <p:cNvGrpSpPr/>
          <p:nvPr/>
        </p:nvGrpSpPr>
        <p:grpSpPr>
          <a:xfrm>
            <a:off x="4963886" y="2591291"/>
            <a:ext cx="6976564" cy="1492132"/>
            <a:chOff x="4759755" y="2591291"/>
            <a:chExt cx="7180695" cy="102940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980E9A8-73D2-4A9C-AE63-18F6910EC08D}"/>
                </a:ext>
              </a:extLst>
            </p:cNvPr>
            <p:cNvSpPr/>
            <p:nvPr/>
          </p:nvSpPr>
          <p:spPr>
            <a:xfrm>
              <a:off x="4761466" y="2600529"/>
              <a:ext cx="7164467" cy="1020165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F993FCEA-8E48-4F10-AD22-6BAB0410BA7D}"/>
                </a:ext>
              </a:extLst>
            </p:cNvPr>
            <p:cNvSpPr/>
            <p:nvPr/>
          </p:nvSpPr>
          <p:spPr>
            <a:xfrm>
              <a:off x="5983607" y="2600529"/>
              <a:ext cx="642620" cy="102016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6569A5BA-4680-414C-BBE6-D25D011D7E30}"/>
                </a:ext>
              </a:extLst>
            </p:cNvPr>
            <p:cNvSpPr/>
            <p:nvPr/>
          </p:nvSpPr>
          <p:spPr>
            <a:xfrm>
              <a:off x="7294251" y="2591291"/>
              <a:ext cx="610868" cy="102016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C374C0A0-C230-4B97-A36F-5EA5ACB1EAA1}"/>
                </a:ext>
              </a:extLst>
            </p:cNvPr>
            <p:cNvSpPr/>
            <p:nvPr/>
          </p:nvSpPr>
          <p:spPr>
            <a:xfrm>
              <a:off x="8701408" y="2600529"/>
              <a:ext cx="712468" cy="102016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9BB1D048-8590-434E-9775-B1B727FFA675}"/>
                </a:ext>
              </a:extLst>
            </p:cNvPr>
            <p:cNvSpPr/>
            <p:nvPr/>
          </p:nvSpPr>
          <p:spPr>
            <a:xfrm>
              <a:off x="10013587" y="2596551"/>
              <a:ext cx="712468" cy="102016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5DFB448A-4DED-4176-97CE-36330CBF6DCE}"/>
                </a:ext>
              </a:extLst>
            </p:cNvPr>
            <p:cNvSpPr/>
            <p:nvPr/>
          </p:nvSpPr>
          <p:spPr>
            <a:xfrm>
              <a:off x="11374394" y="2600529"/>
              <a:ext cx="566056" cy="1018328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7C207BE9-A809-4589-9ECA-E7CA87974F9E}"/>
                </a:ext>
              </a:extLst>
            </p:cNvPr>
            <p:cNvSpPr/>
            <p:nvPr/>
          </p:nvSpPr>
          <p:spPr>
            <a:xfrm>
              <a:off x="5267326" y="2807710"/>
              <a:ext cx="3434081" cy="205752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A289C9F1-1372-4627-821C-0AE9D23AEC36}"/>
                </a:ext>
              </a:extLst>
            </p:cNvPr>
            <p:cNvSpPr/>
            <p:nvPr/>
          </p:nvSpPr>
          <p:spPr>
            <a:xfrm>
              <a:off x="5267326" y="3022700"/>
              <a:ext cx="3434081" cy="205752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F4A74E3D-F4AD-4248-A63F-455E60C2CC70}"/>
                </a:ext>
              </a:extLst>
            </p:cNvPr>
            <p:cNvSpPr/>
            <p:nvPr/>
          </p:nvSpPr>
          <p:spPr>
            <a:xfrm>
              <a:off x="5979795" y="3250405"/>
              <a:ext cx="3434081" cy="205752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756CD582-96E1-463D-A366-561C5F2D419C}"/>
                </a:ext>
              </a:extLst>
            </p:cNvPr>
            <p:cNvSpPr/>
            <p:nvPr/>
          </p:nvSpPr>
          <p:spPr>
            <a:xfrm>
              <a:off x="4764363" y="2596551"/>
              <a:ext cx="506477" cy="102016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50" name="Rectángulo: esquinas redondeadas 49">
              <a:extLst>
                <a:ext uri="{FF2B5EF4-FFF2-40B4-BE49-F238E27FC236}">
                  <a16:creationId xmlns:a16="http://schemas.microsoft.com/office/drawing/2014/main" id="{2C550158-3E03-4AE5-BF69-1DB99FEFAE63}"/>
                </a:ext>
              </a:extLst>
            </p:cNvPr>
            <p:cNvSpPr/>
            <p:nvPr/>
          </p:nvSpPr>
          <p:spPr>
            <a:xfrm>
              <a:off x="4759755" y="2808656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51" name="Gráfico 50" descr="Marca de verificación">
              <a:extLst>
                <a:ext uri="{FF2B5EF4-FFF2-40B4-BE49-F238E27FC236}">
                  <a16:creationId xmlns:a16="http://schemas.microsoft.com/office/drawing/2014/main" id="{676CEBD9-2563-4256-991C-27E09E4E1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28556" y="2814831"/>
              <a:ext cx="205752" cy="205752"/>
            </a:xfrm>
            <a:prstGeom prst="rect">
              <a:avLst/>
            </a:prstGeom>
          </p:spPr>
        </p:pic>
        <p:sp>
          <p:nvSpPr>
            <p:cNvPr id="56" name="Rectángulo: esquinas redondeadas 55">
              <a:extLst>
                <a:ext uri="{FF2B5EF4-FFF2-40B4-BE49-F238E27FC236}">
                  <a16:creationId xmlns:a16="http://schemas.microsoft.com/office/drawing/2014/main" id="{9CE09BC8-485F-4B99-9CFA-ADCEA174CDBC}"/>
                </a:ext>
              </a:extLst>
            </p:cNvPr>
            <p:cNvSpPr/>
            <p:nvPr/>
          </p:nvSpPr>
          <p:spPr>
            <a:xfrm>
              <a:off x="4768265" y="3023139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57" name="Gráfico 56" descr="Marca de verificación">
              <a:extLst>
                <a:ext uri="{FF2B5EF4-FFF2-40B4-BE49-F238E27FC236}">
                  <a16:creationId xmlns:a16="http://schemas.microsoft.com/office/drawing/2014/main" id="{E27DEF6B-8483-4CDE-9BA4-33B799395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37066" y="3029314"/>
              <a:ext cx="205752" cy="205752"/>
            </a:xfrm>
            <a:prstGeom prst="rect">
              <a:avLst/>
            </a:prstGeom>
          </p:spPr>
        </p:pic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B96846A1-A693-4D17-9272-412BC0DE0313}"/>
                </a:ext>
              </a:extLst>
            </p:cNvPr>
            <p:cNvSpPr/>
            <p:nvPr/>
          </p:nvSpPr>
          <p:spPr>
            <a:xfrm>
              <a:off x="4769850" y="3235447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0" name="Gráfico 59" descr="Marca de verificación">
              <a:extLst>
                <a:ext uri="{FF2B5EF4-FFF2-40B4-BE49-F238E27FC236}">
                  <a16:creationId xmlns:a16="http://schemas.microsoft.com/office/drawing/2014/main" id="{94560CD6-623B-4DAD-9ECB-AA893BA0E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38651" y="3241622"/>
              <a:ext cx="205752" cy="205752"/>
            </a:xfrm>
            <a:prstGeom prst="rect">
              <a:avLst/>
            </a:prstGeom>
          </p:spPr>
        </p:pic>
        <p:cxnSp>
          <p:nvCxnSpPr>
            <p:cNvPr id="125" name="Conector recto 124">
              <a:extLst>
                <a:ext uri="{FF2B5EF4-FFF2-40B4-BE49-F238E27FC236}">
                  <a16:creationId xmlns:a16="http://schemas.microsoft.com/office/drawing/2014/main" id="{B9FFCF72-3A83-4D8B-82B7-A44E6546A1F3}"/>
                </a:ext>
              </a:extLst>
            </p:cNvPr>
            <p:cNvCxnSpPr>
              <a:cxnSpLocks/>
            </p:cNvCxnSpPr>
            <p:nvPr/>
          </p:nvCxnSpPr>
          <p:spPr>
            <a:xfrm>
              <a:off x="11374394" y="2591291"/>
              <a:ext cx="0" cy="1027566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398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32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Error </a:t>
            </a:r>
            <a:r>
              <a:rPr lang="es-ES" sz="3200" b="1" dirty="0" err="1">
                <a:solidFill>
                  <a:srgbClr val="000000"/>
                </a:solidFill>
              </a:rPr>
              <a:t>fixes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Fco. Javier de la Fuente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C82D5B6-EC1A-4587-8D0A-94F27C264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" t="949" r="11193" b="15114"/>
          <a:stretch/>
        </p:blipFill>
        <p:spPr>
          <a:xfrm>
            <a:off x="2896532" y="1546907"/>
            <a:ext cx="1929500" cy="2572667"/>
          </a:xfrm>
          <a:prstGeom prst="rect">
            <a:avLst/>
          </a:prstGeom>
        </p:spPr>
      </p:pic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BD29941-CB8B-49F9-B0FD-4606C0877F60}"/>
              </a:ext>
            </a:extLst>
          </p:cNvPr>
          <p:cNvSpPr/>
          <p:nvPr/>
        </p:nvSpPr>
        <p:spPr>
          <a:xfrm>
            <a:off x="7064730" y="5539483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</a:t>
            </a:r>
            <a:endParaRPr lang="es-ES" sz="2400" dirty="0"/>
          </a:p>
        </p:txBody>
      </p:sp>
      <p:pic>
        <p:nvPicPr>
          <p:cNvPr id="27" name="Gráfico 26" descr="Cronómetro">
            <a:extLst>
              <a:ext uri="{FF2B5EF4-FFF2-40B4-BE49-F238E27FC236}">
                <a16:creationId xmlns:a16="http://schemas.microsoft.com/office/drawing/2014/main" id="{2A3110BC-3B02-4A78-95AE-369527570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0602" y="5538197"/>
            <a:ext cx="535398" cy="535398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AF33BF77-A627-4E84-A613-8775398B4344}"/>
              </a:ext>
            </a:extLst>
          </p:cNvPr>
          <p:cNvSpPr txBox="1"/>
          <p:nvPr/>
        </p:nvSpPr>
        <p:spPr>
          <a:xfrm>
            <a:off x="7886805" y="5491594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A01464D9-0D66-496A-9E13-EE17AE014DC5}"/>
              </a:ext>
            </a:extLst>
          </p:cNvPr>
          <p:cNvSpPr/>
          <p:nvPr/>
        </p:nvSpPr>
        <p:spPr>
          <a:xfrm>
            <a:off x="8226940" y="5547060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3</a:t>
            </a:r>
            <a:endParaRPr lang="es-ES" dirty="0">
              <a:solidFill>
                <a:schemeClr val="tx1"/>
              </a:solidFill>
            </a:endParaRPr>
          </a:p>
        </p:txBody>
      </p:sp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F2FFC6CE-3830-4C79-8B99-A704B2599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191839"/>
              </p:ext>
            </p:extLst>
          </p:nvPr>
        </p:nvGraphicFramePr>
        <p:xfrm>
          <a:off x="5475430" y="2235322"/>
          <a:ext cx="647844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219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618650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656935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656935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700695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695218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74891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656935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656935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66035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25" name="Grupo 24">
            <a:extLst>
              <a:ext uri="{FF2B5EF4-FFF2-40B4-BE49-F238E27FC236}">
                <a16:creationId xmlns:a16="http://schemas.microsoft.com/office/drawing/2014/main" id="{DEF6CE65-CB02-4811-A535-A4F52A7C322A}"/>
              </a:ext>
            </a:extLst>
          </p:cNvPr>
          <p:cNvGrpSpPr/>
          <p:nvPr/>
        </p:nvGrpSpPr>
        <p:grpSpPr>
          <a:xfrm>
            <a:off x="4963886" y="2591291"/>
            <a:ext cx="6976564" cy="1492132"/>
            <a:chOff x="4759755" y="2591291"/>
            <a:chExt cx="7180695" cy="1029403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19F2F3EF-1075-4051-A6F8-E668AF582131}"/>
                </a:ext>
              </a:extLst>
            </p:cNvPr>
            <p:cNvSpPr/>
            <p:nvPr/>
          </p:nvSpPr>
          <p:spPr>
            <a:xfrm>
              <a:off x="4761466" y="2600529"/>
              <a:ext cx="7164467" cy="1020165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2CA2875A-8855-4DF5-915A-ECAA3C7C029E}"/>
                </a:ext>
              </a:extLst>
            </p:cNvPr>
            <p:cNvSpPr/>
            <p:nvPr/>
          </p:nvSpPr>
          <p:spPr>
            <a:xfrm>
              <a:off x="5983607" y="2600529"/>
              <a:ext cx="642620" cy="102016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F1B9A9C2-244D-410F-8E69-D64873B72D96}"/>
                </a:ext>
              </a:extLst>
            </p:cNvPr>
            <p:cNvSpPr/>
            <p:nvPr/>
          </p:nvSpPr>
          <p:spPr>
            <a:xfrm>
              <a:off x="7294251" y="2591291"/>
              <a:ext cx="610868" cy="102016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DBCA4DBE-8BE2-4CA6-AE44-441E53ABDD65}"/>
                </a:ext>
              </a:extLst>
            </p:cNvPr>
            <p:cNvSpPr/>
            <p:nvPr/>
          </p:nvSpPr>
          <p:spPr>
            <a:xfrm>
              <a:off x="8701408" y="2600529"/>
              <a:ext cx="712468" cy="102016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A38FF04C-7706-4289-BD27-B5EEFF09D903}"/>
                </a:ext>
              </a:extLst>
            </p:cNvPr>
            <p:cNvSpPr/>
            <p:nvPr/>
          </p:nvSpPr>
          <p:spPr>
            <a:xfrm>
              <a:off x="10013587" y="2596551"/>
              <a:ext cx="712468" cy="102016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210B2EB-26F2-4B94-83F3-26AE32EB0213}"/>
                </a:ext>
              </a:extLst>
            </p:cNvPr>
            <p:cNvSpPr/>
            <p:nvPr/>
          </p:nvSpPr>
          <p:spPr>
            <a:xfrm>
              <a:off x="11374394" y="2600529"/>
              <a:ext cx="566056" cy="1018328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3857E026-C35B-4598-9C94-A885B3C67DBF}"/>
                </a:ext>
              </a:extLst>
            </p:cNvPr>
            <p:cNvSpPr/>
            <p:nvPr/>
          </p:nvSpPr>
          <p:spPr>
            <a:xfrm>
              <a:off x="5267326" y="2807710"/>
              <a:ext cx="3434081" cy="205752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394C6D68-490E-40D5-B424-7EE09D0C5379}"/>
                </a:ext>
              </a:extLst>
            </p:cNvPr>
            <p:cNvSpPr/>
            <p:nvPr/>
          </p:nvSpPr>
          <p:spPr>
            <a:xfrm>
              <a:off x="5267326" y="3022700"/>
              <a:ext cx="3434081" cy="205752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E7872701-7B28-431D-8181-1CEBA2FF20B3}"/>
                </a:ext>
              </a:extLst>
            </p:cNvPr>
            <p:cNvSpPr/>
            <p:nvPr/>
          </p:nvSpPr>
          <p:spPr>
            <a:xfrm>
              <a:off x="5979795" y="3250405"/>
              <a:ext cx="3434081" cy="205752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1511B15A-F02E-4A5E-8BBD-C1C53DD56788}"/>
                </a:ext>
              </a:extLst>
            </p:cNvPr>
            <p:cNvSpPr/>
            <p:nvPr/>
          </p:nvSpPr>
          <p:spPr>
            <a:xfrm>
              <a:off x="4764363" y="2596551"/>
              <a:ext cx="506477" cy="102016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880D3B14-B8F4-4703-8A60-AF1F155CD3EF}"/>
                </a:ext>
              </a:extLst>
            </p:cNvPr>
            <p:cNvSpPr/>
            <p:nvPr/>
          </p:nvSpPr>
          <p:spPr>
            <a:xfrm>
              <a:off x="4759755" y="2808656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1" name="Gráfico 40" descr="Marca de verificación">
              <a:extLst>
                <a:ext uri="{FF2B5EF4-FFF2-40B4-BE49-F238E27FC236}">
                  <a16:creationId xmlns:a16="http://schemas.microsoft.com/office/drawing/2014/main" id="{D339001C-6915-4150-9F54-F00818FB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8556" y="2814831"/>
              <a:ext cx="205752" cy="205752"/>
            </a:xfrm>
            <a:prstGeom prst="rect">
              <a:avLst/>
            </a:prstGeom>
          </p:spPr>
        </p:pic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589ED29D-A6A5-48A9-90AD-62C1DC063FA7}"/>
                </a:ext>
              </a:extLst>
            </p:cNvPr>
            <p:cNvSpPr/>
            <p:nvPr/>
          </p:nvSpPr>
          <p:spPr>
            <a:xfrm>
              <a:off x="4768265" y="3023139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3" name="Gráfico 42" descr="Marca de verificación">
              <a:extLst>
                <a:ext uri="{FF2B5EF4-FFF2-40B4-BE49-F238E27FC236}">
                  <a16:creationId xmlns:a16="http://schemas.microsoft.com/office/drawing/2014/main" id="{A19B39DF-7A9E-4314-918A-73E8F137B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37066" y="3029314"/>
              <a:ext cx="205752" cy="205752"/>
            </a:xfrm>
            <a:prstGeom prst="rect">
              <a:avLst/>
            </a:prstGeom>
          </p:spPr>
        </p:pic>
        <p:sp>
          <p:nvSpPr>
            <p:cNvPr id="44" name="Rectángulo: esquinas redondeadas 43">
              <a:extLst>
                <a:ext uri="{FF2B5EF4-FFF2-40B4-BE49-F238E27FC236}">
                  <a16:creationId xmlns:a16="http://schemas.microsoft.com/office/drawing/2014/main" id="{0F88C067-7560-4F5A-A1B7-D13761B5A278}"/>
                </a:ext>
              </a:extLst>
            </p:cNvPr>
            <p:cNvSpPr/>
            <p:nvPr/>
          </p:nvSpPr>
          <p:spPr>
            <a:xfrm>
              <a:off x="4769850" y="3235447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5" name="Gráfico 44" descr="Marca de verificación">
              <a:extLst>
                <a:ext uri="{FF2B5EF4-FFF2-40B4-BE49-F238E27FC236}">
                  <a16:creationId xmlns:a16="http://schemas.microsoft.com/office/drawing/2014/main" id="{186C31A8-5345-4087-B59E-5A5111F76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38651" y="3241622"/>
              <a:ext cx="205752" cy="205752"/>
            </a:xfrm>
            <a:prstGeom prst="rect">
              <a:avLst/>
            </a:prstGeom>
          </p:spPr>
        </p:pic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83FDE8BE-B7C0-4C22-ADA1-129ECBE32315}"/>
                </a:ext>
              </a:extLst>
            </p:cNvPr>
            <p:cNvCxnSpPr>
              <a:cxnSpLocks/>
            </p:cNvCxnSpPr>
            <p:nvPr/>
          </p:nvCxnSpPr>
          <p:spPr>
            <a:xfrm>
              <a:off x="11374394" y="2591291"/>
              <a:ext cx="0" cy="1027566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Flecha: a la derecha 46">
            <a:extLst>
              <a:ext uri="{FF2B5EF4-FFF2-40B4-BE49-F238E27FC236}">
                <a16:creationId xmlns:a16="http://schemas.microsoft.com/office/drawing/2014/main" id="{F874D22A-F8FC-41AB-87DA-9626F8EC2D15}"/>
              </a:ext>
            </a:extLst>
          </p:cNvPr>
          <p:cNvSpPr/>
          <p:nvPr/>
        </p:nvSpPr>
        <p:spPr>
          <a:xfrm flipH="1">
            <a:off x="8818534" y="2858049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48" name="Flecha: a la derecha 47">
            <a:extLst>
              <a:ext uri="{FF2B5EF4-FFF2-40B4-BE49-F238E27FC236}">
                <a16:creationId xmlns:a16="http://schemas.microsoft.com/office/drawing/2014/main" id="{CA2B395C-05B9-45E2-B858-C4E8A43E07A8}"/>
              </a:ext>
            </a:extLst>
          </p:cNvPr>
          <p:cNvSpPr/>
          <p:nvPr/>
        </p:nvSpPr>
        <p:spPr>
          <a:xfrm flipH="1">
            <a:off x="8796335" y="3175418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5469E391-7D02-450C-8844-DF2141EF0D9E}"/>
              </a:ext>
            </a:extLst>
          </p:cNvPr>
          <p:cNvSpPr/>
          <p:nvPr/>
        </p:nvSpPr>
        <p:spPr>
          <a:xfrm>
            <a:off x="7064730" y="6185814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1</a:t>
            </a:r>
            <a:endParaRPr lang="es-ES" sz="2400" dirty="0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84F62830-C50D-45D9-992F-BF0008462AAC}"/>
              </a:ext>
            </a:extLst>
          </p:cNvPr>
          <p:cNvSpPr txBox="1"/>
          <p:nvPr/>
        </p:nvSpPr>
        <p:spPr>
          <a:xfrm>
            <a:off x="7886805" y="6137925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BCF3C544-6D0D-48EB-BCA9-BB49851901A7}"/>
              </a:ext>
            </a:extLst>
          </p:cNvPr>
          <p:cNvSpPr/>
          <p:nvPr/>
        </p:nvSpPr>
        <p:spPr>
          <a:xfrm>
            <a:off x="8226940" y="6193391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551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33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Verify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curriculum</a:t>
            </a:r>
            <a:r>
              <a:rPr lang="es-ES" sz="3200" b="1" dirty="0">
                <a:solidFill>
                  <a:srgbClr val="000000"/>
                </a:solidFill>
              </a:rPr>
              <a:t> as manager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Fco. Javier de la Fuente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C82D5B6-EC1A-4587-8D0A-94F27C264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" t="949" r="11193" b="15114"/>
          <a:stretch/>
        </p:blipFill>
        <p:spPr>
          <a:xfrm>
            <a:off x="2896532" y="1546907"/>
            <a:ext cx="1929500" cy="2572667"/>
          </a:xfrm>
          <a:prstGeom prst="rect">
            <a:avLst/>
          </a:prstGeom>
        </p:spPr>
      </p:pic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FBD29941-CB8B-49F9-B0FD-4606C0877F60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1</a:t>
            </a:r>
            <a:endParaRPr lang="es-ES" sz="2400" dirty="0"/>
          </a:p>
        </p:txBody>
      </p:sp>
      <p:pic>
        <p:nvPicPr>
          <p:cNvPr id="27" name="Gráfico 26" descr="Cronómetro">
            <a:extLst>
              <a:ext uri="{FF2B5EF4-FFF2-40B4-BE49-F238E27FC236}">
                <a16:creationId xmlns:a16="http://schemas.microsoft.com/office/drawing/2014/main" id="{2A3110BC-3B02-4A78-95AE-369527570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0602" y="6009973"/>
            <a:ext cx="535398" cy="535398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AF33BF77-A627-4E84-A613-8775398B4344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A01464D9-0D66-496A-9E13-EE17AE014DC5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</a:t>
            </a:r>
            <a:endParaRPr lang="es-ES" dirty="0">
              <a:solidFill>
                <a:schemeClr val="tx1"/>
              </a:solidFill>
            </a:endParaRPr>
          </a:p>
        </p:txBody>
      </p:sp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F2FFC6CE-3830-4C79-8B99-A704B2599C17}"/>
              </a:ext>
            </a:extLst>
          </p:cNvPr>
          <p:cNvGraphicFramePr>
            <a:graphicFrameLocks noGrp="1"/>
          </p:cNvGraphicFramePr>
          <p:nvPr/>
        </p:nvGraphicFramePr>
        <p:xfrm>
          <a:off x="5475430" y="2235322"/>
          <a:ext cx="647844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219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618650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656935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656935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700695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695218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74891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656935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656935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66035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25" name="Grupo 24">
            <a:extLst>
              <a:ext uri="{FF2B5EF4-FFF2-40B4-BE49-F238E27FC236}">
                <a16:creationId xmlns:a16="http://schemas.microsoft.com/office/drawing/2014/main" id="{DEF6CE65-CB02-4811-A535-A4F52A7C322A}"/>
              </a:ext>
            </a:extLst>
          </p:cNvPr>
          <p:cNvGrpSpPr/>
          <p:nvPr/>
        </p:nvGrpSpPr>
        <p:grpSpPr>
          <a:xfrm>
            <a:off x="4963886" y="2591291"/>
            <a:ext cx="6976564" cy="1492132"/>
            <a:chOff x="4759755" y="2591291"/>
            <a:chExt cx="7180695" cy="1029403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19F2F3EF-1075-4051-A6F8-E668AF582131}"/>
                </a:ext>
              </a:extLst>
            </p:cNvPr>
            <p:cNvSpPr/>
            <p:nvPr/>
          </p:nvSpPr>
          <p:spPr>
            <a:xfrm>
              <a:off x="4761466" y="2600529"/>
              <a:ext cx="7164467" cy="1020165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2CA2875A-8855-4DF5-915A-ECAA3C7C029E}"/>
                </a:ext>
              </a:extLst>
            </p:cNvPr>
            <p:cNvSpPr/>
            <p:nvPr/>
          </p:nvSpPr>
          <p:spPr>
            <a:xfrm>
              <a:off x="5983607" y="2600529"/>
              <a:ext cx="642620" cy="102016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F1B9A9C2-244D-410F-8E69-D64873B72D96}"/>
                </a:ext>
              </a:extLst>
            </p:cNvPr>
            <p:cNvSpPr/>
            <p:nvPr/>
          </p:nvSpPr>
          <p:spPr>
            <a:xfrm>
              <a:off x="7294251" y="2591291"/>
              <a:ext cx="610868" cy="102016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DBCA4DBE-8BE2-4CA6-AE44-441E53ABDD65}"/>
                </a:ext>
              </a:extLst>
            </p:cNvPr>
            <p:cNvSpPr/>
            <p:nvPr/>
          </p:nvSpPr>
          <p:spPr>
            <a:xfrm>
              <a:off x="8701408" y="2600529"/>
              <a:ext cx="712468" cy="102016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A38FF04C-7706-4289-BD27-B5EEFF09D903}"/>
                </a:ext>
              </a:extLst>
            </p:cNvPr>
            <p:cNvSpPr/>
            <p:nvPr/>
          </p:nvSpPr>
          <p:spPr>
            <a:xfrm>
              <a:off x="10013587" y="2596551"/>
              <a:ext cx="712468" cy="102016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210B2EB-26F2-4B94-83F3-26AE32EB0213}"/>
                </a:ext>
              </a:extLst>
            </p:cNvPr>
            <p:cNvSpPr/>
            <p:nvPr/>
          </p:nvSpPr>
          <p:spPr>
            <a:xfrm>
              <a:off x="11374394" y="2600529"/>
              <a:ext cx="566056" cy="1018328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3857E026-C35B-4598-9C94-A885B3C67DBF}"/>
                </a:ext>
              </a:extLst>
            </p:cNvPr>
            <p:cNvSpPr/>
            <p:nvPr/>
          </p:nvSpPr>
          <p:spPr>
            <a:xfrm>
              <a:off x="5267326" y="2807710"/>
              <a:ext cx="3434081" cy="205752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394C6D68-490E-40D5-B424-7EE09D0C5379}"/>
                </a:ext>
              </a:extLst>
            </p:cNvPr>
            <p:cNvSpPr/>
            <p:nvPr/>
          </p:nvSpPr>
          <p:spPr>
            <a:xfrm>
              <a:off x="5267326" y="3022700"/>
              <a:ext cx="3434081" cy="205752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E7872701-7B28-431D-8181-1CEBA2FF20B3}"/>
                </a:ext>
              </a:extLst>
            </p:cNvPr>
            <p:cNvSpPr/>
            <p:nvPr/>
          </p:nvSpPr>
          <p:spPr>
            <a:xfrm>
              <a:off x="5979795" y="3250405"/>
              <a:ext cx="3434081" cy="205752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1511B15A-F02E-4A5E-8BBD-C1C53DD56788}"/>
                </a:ext>
              </a:extLst>
            </p:cNvPr>
            <p:cNvSpPr/>
            <p:nvPr/>
          </p:nvSpPr>
          <p:spPr>
            <a:xfrm>
              <a:off x="4764363" y="2596551"/>
              <a:ext cx="506477" cy="102016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880D3B14-B8F4-4703-8A60-AF1F155CD3EF}"/>
                </a:ext>
              </a:extLst>
            </p:cNvPr>
            <p:cNvSpPr/>
            <p:nvPr/>
          </p:nvSpPr>
          <p:spPr>
            <a:xfrm>
              <a:off x="4759755" y="2808656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1" name="Gráfico 40" descr="Marca de verificación">
              <a:extLst>
                <a:ext uri="{FF2B5EF4-FFF2-40B4-BE49-F238E27FC236}">
                  <a16:creationId xmlns:a16="http://schemas.microsoft.com/office/drawing/2014/main" id="{D339001C-6915-4150-9F54-F00818FB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8556" y="2814831"/>
              <a:ext cx="205752" cy="205752"/>
            </a:xfrm>
            <a:prstGeom prst="rect">
              <a:avLst/>
            </a:prstGeom>
          </p:spPr>
        </p:pic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589ED29D-A6A5-48A9-90AD-62C1DC063FA7}"/>
                </a:ext>
              </a:extLst>
            </p:cNvPr>
            <p:cNvSpPr/>
            <p:nvPr/>
          </p:nvSpPr>
          <p:spPr>
            <a:xfrm>
              <a:off x="4768265" y="3023139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3" name="Gráfico 42" descr="Marca de verificación">
              <a:extLst>
                <a:ext uri="{FF2B5EF4-FFF2-40B4-BE49-F238E27FC236}">
                  <a16:creationId xmlns:a16="http://schemas.microsoft.com/office/drawing/2014/main" id="{A19B39DF-7A9E-4314-918A-73E8F137B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37066" y="3029314"/>
              <a:ext cx="205752" cy="205752"/>
            </a:xfrm>
            <a:prstGeom prst="rect">
              <a:avLst/>
            </a:prstGeom>
          </p:spPr>
        </p:pic>
        <p:sp>
          <p:nvSpPr>
            <p:cNvPr id="44" name="Rectángulo: esquinas redondeadas 43">
              <a:extLst>
                <a:ext uri="{FF2B5EF4-FFF2-40B4-BE49-F238E27FC236}">
                  <a16:creationId xmlns:a16="http://schemas.microsoft.com/office/drawing/2014/main" id="{0F88C067-7560-4F5A-A1B7-D13761B5A278}"/>
                </a:ext>
              </a:extLst>
            </p:cNvPr>
            <p:cNvSpPr/>
            <p:nvPr/>
          </p:nvSpPr>
          <p:spPr>
            <a:xfrm>
              <a:off x="4769850" y="3235447"/>
              <a:ext cx="518002" cy="2057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5" name="Gráfico 44" descr="Marca de verificación">
              <a:extLst>
                <a:ext uri="{FF2B5EF4-FFF2-40B4-BE49-F238E27FC236}">
                  <a16:creationId xmlns:a16="http://schemas.microsoft.com/office/drawing/2014/main" id="{186C31A8-5345-4087-B59E-5A5111F76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38651" y="3241622"/>
              <a:ext cx="205752" cy="205752"/>
            </a:xfrm>
            <a:prstGeom prst="rect">
              <a:avLst/>
            </a:prstGeom>
          </p:spPr>
        </p:pic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83FDE8BE-B7C0-4C22-ADA1-129ECBE32315}"/>
                </a:ext>
              </a:extLst>
            </p:cNvPr>
            <p:cNvCxnSpPr>
              <a:cxnSpLocks/>
            </p:cNvCxnSpPr>
            <p:nvPr/>
          </p:nvCxnSpPr>
          <p:spPr>
            <a:xfrm>
              <a:off x="11374394" y="2591291"/>
              <a:ext cx="0" cy="1027566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Flecha: a la derecha 46">
            <a:extLst>
              <a:ext uri="{FF2B5EF4-FFF2-40B4-BE49-F238E27FC236}">
                <a16:creationId xmlns:a16="http://schemas.microsoft.com/office/drawing/2014/main" id="{F874D22A-F8FC-41AB-87DA-9626F8EC2D15}"/>
              </a:ext>
            </a:extLst>
          </p:cNvPr>
          <p:cNvSpPr/>
          <p:nvPr/>
        </p:nvSpPr>
        <p:spPr>
          <a:xfrm flipH="1">
            <a:off x="9527844" y="3476003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5208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34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Alejandro Monteseirín</a:t>
            </a:r>
          </a:p>
          <a:p>
            <a:pPr marL="0" indent="0" algn="ctr">
              <a:buNone/>
            </a:pPr>
            <a:r>
              <a:rPr lang="es-ES" sz="2400" dirty="0" err="1">
                <a:solidFill>
                  <a:srgbClr val="000000"/>
                </a:solidFill>
              </a:rPr>
              <a:t>Tasks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A054E53-B184-4CB0-931C-92B1719227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8154" t="10144" r="8154" b="6164"/>
          <a:stretch/>
        </p:blipFill>
        <p:spPr>
          <a:xfrm flipH="1">
            <a:off x="2896531" y="1541383"/>
            <a:ext cx="1929501" cy="2572667"/>
          </a:xfrm>
          <a:prstGeom prst="rect">
            <a:avLst/>
          </a:prstGeom>
        </p:spPr>
      </p:pic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BC52D79E-B1AB-43A4-8D03-8CB63A96C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815791"/>
              </p:ext>
            </p:extLst>
          </p:nvPr>
        </p:nvGraphicFramePr>
        <p:xfrm>
          <a:off x="5521634" y="2053361"/>
          <a:ext cx="635312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770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606683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644226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644226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687141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681769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63770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644226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644226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55086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8" name="Grupo 7">
            <a:extLst>
              <a:ext uri="{FF2B5EF4-FFF2-40B4-BE49-F238E27FC236}">
                <a16:creationId xmlns:a16="http://schemas.microsoft.com/office/drawing/2014/main" id="{CCB521A3-CEC4-4F78-8C50-B7BF7DE6E9F2}"/>
              </a:ext>
            </a:extLst>
          </p:cNvPr>
          <p:cNvGrpSpPr/>
          <p:nvPr/>
        </p:nvGrpSpPr>
        <p:grpSpPr>
          <a:xfrm>
            <a:off x="5036457" y="2400764"/>
            <a:ext cx="6850744" cy="1401892"/>
            <a:chOff x="941940" y="1727486"/>
            <a:chExt cx="7192407" cy="925770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DE46F97B-A0CE-4860-BD5B-33E03DF8C259}"/>
                </a:ext>
              </a:extLst>
            </p:cNvPr>
            <p:cNvSpPr/>
            <p:nvPr/>
          </p:nvSpPr>
          <p:spPr>
            <a:xfrm>
              <a:off x="941940" y="1736724"/>
              <a:ext cx="7192407" cy="912554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AB8843FA-6323-405B-85FC-CBC9C5975D39}"/>
                </a:ext>
              </a:extLst>
            </p:cNvPr>
            <p:cNvSpPr/>
            <p:nvPr/>
          </p:nvSpPr>
          <p:spPr>
            <a:xfrm>
              <a:off x="2164081" y="1736724"/>
              <a:ext cx="642620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12D04C7-C2FA-45CB-B4C4-7B0892FBE9B0}"/>
                </a:ext>
              </a:extLst>
            </p:cNvPr>
            <p:cNvSpPr/>
            <p:nvPr/>
          </p:nvSpPr>
          <p:spPr>
            <a:xfrm>
              <a:off x="3474725" y="1727486"/>
              <a:ext cx="610868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BDF602A8-6A51-43B9-8FBE-3BCD04EB62B8}"/>
                </a:ext>
              </a:extLst>
            </p:cNvPr>
            <p:cNvSpPr/>
            <p:nvPr/>
          </p:nvSpPr>
          <p:spPr>
            <a:xfrm>
              <a:off x="4881882" y="1736724"/>
              <a:ext cx="712468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CE90F096-2145-45C2-8E77-38D9DFFB51A1}"/>
                </a:ext>
              </a:extLst>
            </p:cNvPr>
            <p:cNvSpPr/>
            <p:nvPr/>
          </p:nvSpPr>
          <p:spPr>
            <a:xfrm>
              <a:off x="6194061" y="1732746"/>
              <a:ext cx="712468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AB67DEB-8A36-4227-8AD2-3CE7DA74BB33}"/>
                </a:ext>
              </a:extLst>
            </p:cNvPr>
            <p:cNvSpPr/>
            <p:nvPr/>
          </p:nvSpPr>
          <p:spPr>
            <a:xfrm>
              <a:off x="7554868" y="1736724"/>
              <a:ext cx="566056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F592E344-4661-484D-8A00-0C65957CF960}"/>
                </a:ext>
              </a:extLst>
            </p:cNvPr>
            <p:cNvSpPr/>
            <p:nvPr/>
          </p:nvSpPr>
          <p:spPr>
            <a:xfrm>
              <a:off x="1465147" y="1784850"/>
              <a:ext cx="3422515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7ED46DA7-25C6-4E04-B06C-65AAC948F08B}"/>
                </a:ext>
              </a:extLst>
            </p:cNvPr>
            <p:cNvSpPr/>
            <p:nvPr/>
          </p:nvSpPr>
          <p:spPr>
            <a:xfrm>
              <a:off x="1465148" y="2226663"/>
              <a:ext cx="695122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BD895B4F-7C53-4F4D-949F-5E5DBAE6E9E2}"/>
                </a:ext>
              </a:extLst>
            </p:cNvPr>
            <p:cNvSpPr/>
            <p:nvPr/>
          </p:nvSpPr>
          <p:spPr>
            <a:xfrm>
              <a:off x="1465147" y="2432681"/>
              <a:ext cx="3405167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F42BBC52-233B-44AA-B1C1-611816C8BBB7}"/>
                </a:ext>
              </a:extLst>
            </p:cNvPr>
            <p:cNvSpPr/>
            <p:nvPr/>
          </p:nvSpPr>
          <p:spPr>
            <a:xfrm>
              <a:off x="944837" y="1732746"/>
              <a:ext cx="506477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grpSp>
          <p:nvGrpSpPr>
            <p:cNvPr id="103" name="Grupo 102">
              <a:extLst>
                <a:ext uri="{FF2B5EF4-FFF2-40B4-BE49-F238E27FC236}">
                  <a16:creationId xmlns:a16="http://schemas.microsoft.com/office/drawing/2014/main" id="{ABC3E30C-8859-4856-81A3-A816EDB23501}"/>
                </a:ext>
              </a:extLst>
            </p:cNvPr>
            <p:cNvGrpSpPr/>
            <p:nvPr/>
          </p:nvGrpSpPr>
          <p:grpSpPr>
            <a:xfrm>
              <a:off x="947590" y="1782498"/>
              <a:ext cx="518002" cy="211927"/>
              <a:chOff x="940229" y="1944851"/>
              <a:chExt cx="518002" cy="211927"/>
            </a:xfrm>
          </p:grpSpPr>
          <p:sp>
            <p:nvSpPr>
              <p:cNvPr id="104" name="Rectángulo: esquinas redondeadas 103">
                <a:extLst>
                  <a:ext uri="{FF2B5EF4-FFF2-40B4-BE49-F238E27FC236}">
                    <a16:creationId xmlns:a16="http://schemas.microsoft.com/office/drawing/2014/main" id="{7B1D0D19-1FD8-4979-8DE5-A7EC2A8ADD0B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5" name="Gráfico 104" descr="Marca de verificación">
                <a:extLst>
                  <a:ext uri="{FF2B5EF4-FFF2-40B4-BE49-F238E27FC236}">
                    <a16:creationId xmlns:a16="http://schemas.microsoft.com/office/drawing/2014/main" id="{190AA08E-4F07-4299-81DF-799277D51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106" name="Grupo 105">
              <a:extLst>
                <a:ext uri="{FF2B5EF4-FFF2-40B4-BE49-F238E27FC236}">
                  <a16:creationId xmlns:a16="http://schemas.microsoft.com/office/drawing/2014/main" id="{B0F4EE71-2594-4DAD-8B58-962A91559B9D}"/>
                </a:ext>
              </a:extLst>
            </p:cNvPr>
            <p:cNvGrpSpPr/>
            <p:nvPr/>
          </p:nvGrpSpPr>
          <p:grpSpPr>
            <a:xfrm>
              <a:off x="962759" y="2220881"/>
              <a:ext cx="518002" cy="211927"/>
              <a:chOff x="940229" y="1944851"/>
              <a:chExt cx="518002" cy="211927"/>
            </a:xfrm>
          </p:grpSpPr>
          <p:sp>
            <p:nvSpPr>
              <p:cNvPr id="107" name="Rectángulo: esquinas redondeadas 106">
                <a:extLst>
                  <a:ext uri="{FF2B5EF4-FFF2-40B4-BE49-F238E27FC236}">
                    <a16:creationId xmlns:a16="http://schemas.microsoft.com/office/drawing/2014/main" id="{07182BB3-DD50-46F6-8525-56603269632F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8" name="Gráfico 107" descr="Marca de verificación">
                <a:extLst>
                  <a:ext uri="{FF2B5EF4-FFF2-40B4-BE49-F238E27FC236}">
                    <a16:creationId xmlns:a16="http://schemas.microsoft.com/office/drawing/2014/main" id="{A7ED5365-A746-423D-A6A0-5771863AF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109" name="Grupo 108">
              <a:extLst>
                <a:ext uri="{FF2B5EF4-FFF2-40B4-BE49-F238E27FC236}">
                  <a16:creationId xmlns:a16="http://schemas.microsoft.com/office/drawing/2014/main" id="{45D1972A-09F6-4957-8A8A-A5F1ED9B28F0}"/>
                </a:ext>
              </a:extLst>
            </p:cNvPr>
            <p:cNvGrpSpPr/>
            <p:nvPr/>
          </p:nvGrpSpPr>
          <p:grpSpPr>
            <a:xfrm>
              <a:off x="963341" y="2437351"/>
              <a:ext cx="518002" cy="211927"/>
              <a:chOff x="940229" y="1944851"/>
              <a:chExt cx="518002" cy="211927"/>
            </a:xfrm>
          </p:grpSpPr>
          <p:sp>
            <p:nvSpPr>
              <p:cNvPr id="110" name="Rectángulo: esquinas redondeadas 109">
                <a:extLst>
                  <a:ext uri="{FF2B5EF4-FFF2-40B4-BE49-F238E27FC236}">
                    <a16:creationId xmlns:a16="http://schemas.microsoft.com/office/drawing/2014/main" id="{4296FC0C-A10C-4C5D-9947-7E3BD1A9D7B8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11" name="Gráfico 110" descr="Marca de verificación">
                <a:extLst>
                  <a:ext uri="{FF2B5EF4-FFF2-40B4-BE49-F238E27FC236}">
                    <a16:creationId xmlns:a16="http://schemas.microsoft.com/office/drawing/2014/main" id="{E5EE53F6-63C8-4A5E-8634-A5E128760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sp>
          <p:nvSpPr>
            <p:cNvPr id="124" name="Rectángulo: esquinas redondeadas 123">
              <a:extLst>
                <a:ext uri="{FF2B5EF4-FFF2-40B4-BE49-F238E27FC236}">
                  <a16:creationId xmlns:a16="http://schemas.microsoft.com/office/drawing/2014/main" id="{4D614DBA-28D9-4577-A4F4-8A5DE5B79157}"/>
                </a:ext>
              </a:extLst>
            </p:cNvPr>
            <p:cNvSpPr/>
            <p:nvPr/>
          </p:nvSpPr>
          <p:spPr>
            <a:xfrm>
              <a:off x="4590884" y="2013609"/>
              <a:ext cx="3530040" cy="205752"/>
            </a:xfrm>
            <a:prstGeom prst="roundRect">
              <a:avLst>
                <a:gd name="adj" fmla="val 50000"/>
              </a:avLst>
            </a:prstGeom>
            <a:pattFill prst="pct25">
              <a:fgClr>
                <a:schemeClr val="accent2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cxnSp>
          <p:nvCxnSpPr>
            <p:cNvPr id="125" name="Conector recto 124">
              <a:extLst>
                <a:ext uri="{FF2B5EF4-FFF2-40B4-BE49-F238E27FC236}">
                  <a16:creationId xmlns:a16="http://schemas.microsoft.com/office/drawing/2014/main" id="{BC83F20D-AAE7-4BFE-A6E2-6039831B2171}"/>
                </a:ext>
              </a:extLst>
            </p:cNvPr>
            <p:cNvCxnSpPr>
              <a:cxnSpLocks/>
            </p:cNvCxnSpPr>
            <p:nvPr/>
          </p:nvCxnSpPr>
          <p:spPr>
            <a:xfrm>
              <a:off x="7554868" y="1727486"/>
              <a:ext cx="0" cy="914200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ángulo: esquinas redondeadas 125">
              <a:extLst>
                <a:ext uri="{FF2B5EF4-FFF2-40B4-BE49-F238E27FC236}">
                  <a16:creationId xmlns:a16="http://schemas.microsoft.com/office/drawing/2014/main" id="{910645C9-9B0F-4E5B-B432-16FBAC00157B}"/>
                </a:ext>
              </a:extLst>
            </p:cNvPr>
            <p:cNvSpPr/>
            <p:nvPr/>
          </p:nvSpPr>
          <p:spPr>
            <a:xfrm>
              <a:off x="1468162" y="2013609"/>
              <a:ext cx="3422515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5DAD4FDA-84F1-4174-BB5B-84167F0A43EE}"/>
              </a:ext>
            </a:extLst>
          </p:cNvPr>
          <p:cNvSpPr/>
          <p:nvPr/>
        </p:nvSpPr>
        <p:spPr>
          <a:xfrm>
            <a:off x="5056287" y="2825803"/>
            <a:ext cx="493395" cy="3115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8E6BE663-B493-4DE9-91E4-1C5239344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7069" y="2835154"/>
            <a:ext cx="195978" cy="31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96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35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8131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Heroku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investigation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Alejandro </a:t>
            </a:r>
            <a:r>
              <a:rPr lang="es-ES" sz="2400" dirty="0" err="1">
                <a:solidFill>
                  <a:srgbClr val="000000"/>
                </a:solidFill>
              </a:rPr>
              <a:t>Monteseirín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A054E53-B184-4CB0-931C-92B1719227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8154" t="10144" r="8154" b="6164"/>
          <a:stretch/>
        </p:blipFill>
        <p:spPr>
          <a:xfrm flipH="1">
            <a:off x="2896531" y="1541383"/>
            <a:ext cx="1929501" cy="2572667"/>
          </a:xfrm>
          <a:prstGeom prst="rect">
            <a:avLst/>
          </a:prstGeom>
        </p:spPr>
      </p:pic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A565E9EC-C928-4532-B5DD-937449491A4E}"/>
              </a:ext>
            </a:extLst>
          </p:cNvPr>
          <p:cNvSpPr/>
          <p:nvPr/>
        </p:nvSpPr>
        <p:spPr>
          <a:xfrm>
            <a:off x="7064730" y="5403701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3</a:t>
            </a:r>
            <a:endParaRPr lang="es-ES" sz="2400" dirty="0"/>
          </a:p>
        </p:txBody>
      </p:sp>
      <p:pic>
        <p:nvPicPr>
          <p:cNvPr id="28" name="Gráfico 27" descr="Cronómetro">
            <a:extLst>
              <a:ext uri="{FF2B5EF4-FFF2-40B4-BE49-F238E27FC236}">
                <a16:creationId xmlns:a16="http://schemas.microsoft.com/office/drawing/2014/main" id="{90FCFCDD-79D6-4070-8114-8880508B74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0602" y="5402415"/>
            <a:ext cx="535398" cy="535398"/>
          </a:xfrm>
          <a:prstGeom prst="rect">
            <a:avLst/>
          </a:prstGeom>
        </p:spPr>
      </p:pic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C1D432D8-88A0-4EBE-A224-6070CD936851}"/>
              </a:ext>
            </a:extLst>
          </p:cNvPr>
          <p:cNvSpPr/>
          <p:nvPr/>
        </p:nvSpPr>
        <p:spPr>
          <a:xfrm>
            <a:off x="8226940" y="5411278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3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CA4D201-41A3-4B4F-8205-7B8DA3AD687D}"/>
              </a:ext>
            </a:extLst>
          </p:cNvPr>
          <p:cNvSpPr txBox="1"/>
          <p:nvPr/>
        </p:nvSpPr>
        <p:spPr>
          <a:xfrm>
            <a:off x="7886805" y="5355812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0A336F62-4F31-447A-A99D-4AFE8782E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833915"/>
              </p:ext>
            </p:extLst>
          </p:nvPr>
        </p:nvGraphicFramePr>
        <p:xfrm>
          <a:off x="5583697" y="2053361"/>
          <a:ext cx="635312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770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606683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644226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644226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687141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681769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63770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644226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644226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55086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25" name="Grupo 24">
            <a:extLst>
              <a:ext uri="{FF2B5EF4-FFF2-40B4-BE49-F238E27FC236}">
                <a16:creationId xmlns:a16="http://schemas.microsoft.com/office/drawing/2014/main" id="{067A8076-A7C9-4168-BBAE-D71DA082DF0E}"/>
              </a:ext>
            </a:extLst>
          </p:cNvPr>
          <p:cNvGrpSpPr/>
          <p:nvPr/>
        </p:nvGrpSpPr>
        <p:grpSpPr>
          <a:xfrm>
            <a:off x="5098520" y="2400764"/>
            <a:ext cx="6850744" cy="1401892"/>
            <a:chOff x="941940" y="1727486"/>
            <a:chExt cx="7192407" cy="925770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874E5B00-71F0-4C77-A6F4-86E7200BFA25}"/>
                </a:ext>
              </a:extLst>
            </p:cNvPr>
            <p:cNvSpPr/>
            <p:nvPr/>
          </p:nvSpPr>
          <p:spPr>
            <a:xfrm>
              <a:off x="941940" y="1736724"/>
              <a:ext cx="7192407" cy="91255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11CC1AA4-A4A0-4945-A3DD-85691604738A}"/>
                </a:ext>
              </a:extLst>
            </p:cNvPr>
            <p:cNvSpPr/>
            <p:nvPr/>
          </p:nvSpPr>
          <p:spPr>
            <a:xfrm>
              <a:off x="2164081" y="1736724"/>
              <a:ext cx="642620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89C36293-BDA9-4141-9626-E177580064ED}"/>
                </a:ext>
              </a:extLst>
            </p:cNvPr>
            <p:cNvSpPr/>
            <p:nvPr/>
          </p:nvSpPr>
          <p:spPr>
            <a:xfrm>
              <a:off x="3474725" y="1727486"/>
              <a:ext cx="610868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021DBD07-F480-4C74-AC0C-3AD0E5B982B4}"/>
                </a:ext>
              </a:extLst>
            </p:cNvPr>
            <p:cNvSpPr/>
            <p:nvPr/>
          </p:nvSpPr>
          <p:spPr>
            <a:xfrm>
              <a:off x="4881882" y="1736724"/>
              <a:ext cx="712468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690EC66A-069E-4F4E-993F-BDF0975AB329}"/>
                </a:ext>
              </a:extLst>
            </p:cNvPr>
            <p:cNvSpPr/>
            <p:nvPr/>
          </p:nvSpPr>
          <p:spPr>
            <a:xfrm>
              <a:off x="6194061" y="1732746"/>
              <a:ext cx="712468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52D56FCC-7030-402D-ADA2-56F2E48B9F00}"/>
                </a:ext>
              </a:extLst>
            </p:cNvPr>
            <p:cNvSpPr/>
            <p:nvPr/>
          </p:nvSpPr>
          <p:spPr>
            <a:xfrm>
              <a:off x="7554868" y="1736724"/>
              <a:ext cx="566056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14772B4D-8E97-4A26-B18D-BEEAD664576D}"/>
                </a:ext>
              </a:extLst>
            </p:cNvPr>
            <p:cNvSpPr/>
            <p:nvPr/>
          </p:nvSpPr>
          <p:spPr>
            <a:xfrm>
              <a:off x="1465147" y="1784850"/>
              <a:ext cx="3422515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65E252E8-3E6C-430F-A036-DF1BB2BD867A}"/>
                </a:ext>
              </a:extLst>
            </p:cNvPr>
            <p:cNvSpPr/>
            <p:nvPr/>
          </p:nvSpPr>
          <p:spPr>
            <a:xfrm>
              <a:off x="1465148" y="2226663"/>
              <a:ext cx="695122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1B9150F2-72EE-47EB-9FEA-B0309540251A}"/>
                </a:ext>
              </a:extLst>
            </p:cNvPr>
            <p:cNvSpPr/>
            <p:nvPr/>
          </p:nvSpPr>
          <p:spPr>
            <a:xfrm>
              <a:off x="1465147" y="2432681"/>
              <a:ext cx="3405167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BDADC47A-F4CB-4C24-823B-EA6CAAF527B3}"/>
                </a:ext>
              </a:extLst>
            </p:cNvPr>
            <p:cNvSpPr/>
            <p:nvPr/>
          </p:nvSpPr>
          <p:spPr>
            <a:xfrm>
              <a:off x="944837" y="1732746"/>
              <a:ext cx="506477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F51E3757-26C9-4B6D-8833-348B8A0AB4F0}"/>
                </a:ext>
              </a:extLst>
            </p:cNvPr>
            <p:cNvGrpSpPr/>
            <p:nvPr/>
          </p:nvGrpSpPr>
          <p:grpSpPr>
            <a:xfrm>
              <a:off x="947590" y="1782498"/>
              <a:ext cx="518002" cy="211927"/>
              <a:chOff x="940229" y="1944851"/>
              <a:chExt cx="518002" cy="211927"/>
            </a:xfrm>
          </p:grpSpPr>
          <p:sp>
            <p:nvSpPr>
              <p:cNvPr id="54" name="Rectángulo: esquinas redondeadas 53">
                <a:extLst>
                  <a:ext uri="{FF2B5EF4-FFF2-40B4-BE49-F238E27FC236}">
                    <a16:creationId xmlns:a16="http://schemas.microsoft.com/office/drawing/2014/main" id="{C4214A9C-430C-49D7-AC4B-37992A996B83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55" name="Gráfico 54" descr="Marca de verificación">
                <a:extLst>
                  <a:ext uri="{FF2B5EF4-FFF2-40B4-BE49-F238E27FC236}">
                    <a16:creationId xmlns:a16="http://schemas.microsoft.com/office/drawing/2014/main" id="{914FCD86-E4FB-4CF3-B2E9-236F47BED0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8ADA1211-E5A8-4843-B897-FA43F959DEA9}"/>
                </a:ext>
              </a:extLst>
            </p:cNvPr>
            <p:cNvGrpSpPr/>
            <p:nvPr/>
          </p:nvGrpSpPr>
          <p:grpSpPr>
            <a:xfrm>
              <a:off x="962759" y="2220881"/>
              <a:ext cx="518002" cy="211927"/>
              <a:chOff x="940229" y="1944851"/>
              <a:chExt cx="518002" cy="211927"/>
            </a:xfrm>
          </p:grpSpPr>
          <p:sp>
            <p:nvSpPr>
              <p:cNvPr id="52" name="Rectángulo: esquinas redondeadas 51">
                <a:extLst>
                  <a:ext uri="{FF2B5EF4-FFF2-40B4-BE49-F238E27FC236}">
                    <a16:creationId xmlns:a16="http://schemas.microsoft.com/office/drawing/2014/main" id="{787E2044-B82C-468D-96E9-8812E535BC08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53" name="Gráfico 52" descr="Marca de verificación">
                <a:extLst>
                  <a:ext uri="{FF2B5EF4-FFF2-40B4-BE49-F238E27FC236}">
                    <a16:creationId xmlns:a16="http://schemas.microsoft.com/office/drawing/2014/main" id="{437E15C0-ACDE-4814-89DA-911A55710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2F22CE6D-1A89-444E-B272-8FC5F5973A03}"/>
                </a:ext>
              </a:extLst>
            </p:cNvPr>
            <p:cNvGrpSpPr/>
            <p:nvPr/>
          </p:nvGrpSpPr>
          <p:grpSpPr>
            <a:xfrm>
              <a:off x="963341" y="2437351"/>
              <a:ext cx="518002" cy="211927"/>
              <a:chOff x="940229" y="1944851"/>
              <a:chExt cx="518002" cy="211927"/>
            </a:xfrm>
          </p:grpSpPr>
          <p:sp>
            <p:nvSpPr>
              <p:cNvPr id="50" name="Rectángulo: esquinas redondeadas 49">
                <a:extLst>
                  <a:ext uri="{FF2B5EF4-FFF2-40B4-BE49-F238E27FC236}">
                    <a16:creationId xmlns:a16="http://schemas.microsoft.com/office/drawing/2014/main" id="{F896F7D6-DAD3-4B77-A97B-FE5F2E4D64CE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51" name="Gráfico 50" descr="Marca de verificación">
                <a:extLst>
                  <a:ext uri="{FF2B5EF4-FFF2-40B4-BE49-F238E27FC236}">
                    <a16:creationId xmlns:a16="http://schemas.microsoft.com/office/drawing/2014/main" id="{CDB51CB8-518B-48FC-940E-4B37814E9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sp>
          <p:nvSpPr>
            <p:cNvPr id="45" name="Rectángulo: esquinas redondeadas 44">
              <a:extLst>
                <a:ext uri="{FF2B5EF4-FFF2-40B4-BE49-F238E27FC236}">
                  <a16:creationId xmlns:a16="http://schemas.microsoft.com/office/drawing/2014/main" id="{281D4A8D-87B5-4657-B426-FD18D49B4204}"/>
                </a:ext>
              </a:extLst>
            </p:cNvPr>
            <p:cNvSpPr/>
            <p:nvPr/>
          </p:nvSpPr>
          <p:spPr>
            <a:xfrm>
              <a:off x="4590884" y="2013609"/>
              <a:ext cx="3530040" cy="205752"/>
            </a:xfrm>
            <a:prstGeom prst="roundRect">
              <a:avLst>
                <a:gd name="adj" fmla="val 50000"/>
              </a:avLst>
            </a:prstGeom>
            <a:pattFill prst="pct25">
              <a:fgClr>
                <a:schemeClr val="accent2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40D257A-7C89-4A13-930D-4CBF65E30DA5}"/>
                </a:ext>
              </a:extLst>
            </p:cNvPr>
            <p:cNvCxnSpPr>
              <a:cxnSpLocks/>
            </p:cNvCxnSpPr>
            <p:nvPr/>
          </p:nvCxnSpPr>
          <p:spPr>
            <a:xfrm>
              <a:off x="7554868" y="1727486"/>
              <a:ext cx="0" cy="914200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82A53908-8561-4892-94C5-607EE13695B3}"/>
                </a:ext>
              </a:extLst>
            </p:cNvPr>
            <p:cNvSpPr/>
            <p:nvPr/>
          </p:nvSpPr>
          <p:spPr>
            <a:xfrm>
              <a:off x="1468162" y="2013609"/>
              <a:ext cx="3422515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EB692F85-1ADB-4E61-BBD2-C564C07E0DDA}"/>
              </a:ext>
            </a:extLst>
          </p:cNvPr>
          <p:cNvSpPr/>
          <p:nvPr/>
        </p:nvSpPr>
        <p:spPr>
          <a:xfrm flipH="1">
            <a:off x="8913285" y="2426707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Flecha: a la derecha 56">
            <a:extLst>
              <a:ext uri="{FF2B5EF4-FFF2-40B4-BE49-F238E27FC236}">
                <a16:creationId xmlns:a16="http://schemas.microsoft.com/office/drawing/2014/main" id="{7CF4D1B5-0867-438E-B5B1-DA96B257FF5B}"/>
              </a:ext>
            </a:extLst>
          </p:cNvPr>
          <p:cNvSpPr/>
          <p:nvPr/>
        </p:nvSpPr>
        <p:spPr>
          <a:xfrm flipH="1">
            <a:off x="6305904" y="3102680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3B2EE148-289B-4FEB-B075-23E17E2BBBD7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2.5</a:t>
            </a:r>
            <a:endParaRPr lang="es-ES" sz="2400" dirty="0"/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7B4DE186-4913-4C03-B617-4F90F72FB316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4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F8F7776B-764E-4A79-A858-86F0801DE850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F96C8319-C4F7-419D-AD7C-3F5841D4C504}"/>
              </a:ext>
            </a:extLst>
          </p:cNvPr>
          <p:cNvSpPr/>
          <p:nvPr/>
        </p:nvSpPr>
        <p:spPr>
          <a:xfrm>
            <a:off x="5118350" y="2820111"/>
            <a:ext cx="493395" cy="3115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7" name="Gráfico 66" descr="Marca de verificación">
            <a:extLst>
              <a:ext uri="{FF2B5EF4-FFF2-40B4-BE49-F238E27FC236}">
                <a16:creationId xmlns:a16="http://schemas.microsoft.com/office/drawing/2014/main" id="{B77F6179-E69F-4129-A903-F8F5E77AD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79132" y="2829462"/>
            <a:ext cx="195978" cy="31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9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36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8131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Export</a:t>
            </a:r>
            <a:r>
              <a:rPr lang="es-ES" sz="3200" b="1" dirty="0">
                <a:solidFill>
                  <a:srgbClr val="000000"/>
                </a:solidFill>
              </a:rPr>
              <a:t> &amp; </a:t>
            </a:r>
            <a:r>
              <a:rPr lang="es-ES" sz="3200" b="1" dirty="0" err="1">
                <a:solidFill>
                  <a:srgbClr val="000000"/>
                </a:solidFill>
              </a:rPr>
              <a:t>delete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user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information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Alejandro </a:t>
            </a:r>
            <a:r>
              <a:rPr lang="es-ES" sz="2400" dirty="0" err="1">
                <a:solidFill>
                  <a:srgbClr val="000000"/>
                </a:solidFill>
              </a:rPr>
              <a:t>Monteseirín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A054E53-B184-4CB0-931C-92B1719227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8154" t="10144" r="8154" b="6164"/>
          <a:stretch/>
        </p:blipFill>
        <p:spPr>
          <a:xfrm flipH="1">
            <a:off x="2896531" y="1541383"/>
            <a:ext cx="1929501" cy="2572667"/>
          </a:xfrm>
          <a:prstGeom prst="rect">
            <a:avLst/>
          </a:prstGeom>
        </p:spPr>
      </p:pic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A565E9EC-C928-4532-B5DD-937449491A4E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6.5</a:t>
            </a:r>
            <a:endParaRPr lang="es-ES" sz="2400" dirty="0"/>
          </a:p>
        </p:txBody>
      </p:sp>
      <p:pic>
        <p:nvPicPr>
          <p:cNvPr id="28" name="Gráfico 27" descr="Cronómetro">
            <a:extLst>
              <a:ext uri="{FF2B5EF4-FFF2-40B4-BE49-F238E27FC236}">
                <a16:creationId xmlns:a16="http://schemas.microsoft.com/office/drawing/2014/main" id="{90FCFCDD-79D6-4070-8114-8880508B74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0602" y="6009973"/>
            <a:ext cx="535398" cy="535398"/>
          </a:xfrm>
          <a:prstGeom prst="rect">
            <a:avLst/>
          </a:prstGeom>
        </p:spPr>
      </p:pic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C1D432D8-88A0-4EBE-A224-6070CD936851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3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CA4D201-41A3-4B4F-8205-7B8DA3AD687D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0A336F62-4F31-447A-A99D-4AFE8782E04D}"/>
              </a:ext>
            </a:extLst>
          </p:cNvPr>
          <p:cNvGraphicFramePr>
            <a:graphicFrameLocks noGrp="1"/>
          </p:cNvGraphicFramePr>
          <p:nvPr/>
        </p:nvGraphicFramePr>
        <p:xfrm>
          <a:off x="5583697" y="2053361"/>
          <a:ext cx="635312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770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606683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644226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644226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687141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681769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63770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644226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644226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55086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25" name="Grupo 24">
            <a:extLst>
              <a:ext uri="{FF2B5EF4-FFF2-40B4-BE49-F238E27FC236}">
                <a16:creationId xmlns:a16="http://schemas.microsoft.com/office/drawing/2014/main" id="{067A8076-A7C9-4168-BBAE-D71DA082DF0E}"/>
              </a:ext>
            </a:extLst>
          </p:cNvPr>
          <p:cNvGrpSpPr/>
          <p:nvPr/>
        </p:nvGrpSpPr>
        <p:grpSpPr>
          <a:xfrm>
            <a:off x="5098520" y="2400764"/>
            <a:ext cx="6850744" cy="1401892"/>
            <a:chOff x="941940" y="1727486"/>
            <a:chExt cx="7192407" cy="925770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874E5B00-71F0-4C77-A6F4-86E7200BFA25}"/>
                </a:ext>
              </a:extLst>
            </p:cNvPr>
            <p:cNvSpPr/>
            <p:nvPr/>
          </p:nvSpPr>
          <p:spPr>
            <a:xfrm>
              <a:off x="941940" y="1736724"/>
              <a:ext cx="7192407" cy="91255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11CC1AA4-A4A0-4945-A3DD-85691604738A}"/>
                </a:ext>
              </a:extLst>
            </p:cNvPr>
            <p:cNvSpPr/>
            <p:nvPr/>
          </p:nvSpPr>
          <p:spPr>
            <a:xfrm>
              <a:off x="2164081" y="1736724"/>
              <a:ext cx="642620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89C36293-BDA9-4141-9626-E177580064ED}"/>
                </a:ext>
              </a:extLst>
            </p:cNvPr>
            <p:cNvSpPr/>
            <p:nvPr/>
          </p:nvSpPr>
          <p:spPr>
            <a:xfrm>
              <a:off x="3474725" y="1727486"/>
              <a:ext cx="610868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021DBD07-F480-4C74-AC0C-3AD0E5B982B4}"/>
                </a:ext>
              </a:extLst>
            </p:cNvPr>
            <p:cNvSpPr/>
            <p:nvPr/>
          </p:nvSpPr>
          <p:spPr>
            <a:xfrm>
              <a:off x="4881882" y="1736724"/>
              <a:ext cx="712468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690EC66A-069E-4F4E-993F-BDF0975AB329}"/>
                </a:ext>
              </a:extLst>
            </p:cNvPr>
            <p:cNvSpPr/>
            <p:nvPr/>
          </p:nvSpPr>
          <p:spPr>
            <a:xfrm>
              <a:off x="6194061" y="1732746"/>
              <a:ext cx="712468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52D56FCC-7030-402D-ADA2-56F2E48B9F00}"/>
                </a:ext>
              </a:extLst>
            </p:cNvPr>
            <p:cNvSpPr/>
            <p:nvPr/>
          </p:nvSpPr>
          <p:spPr>
            <a:xfrm>
              <a:off x="7554868" y="1736724"/>
              <a:ext cx="566056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14772B4D-8E97-4A26-B18D-BEEAD664576D}"/>
                </a:ext>
              </a:extLst>
            </p:cNvPr>
            <p:cNvSpPr/>
            <p:nvPr/>
          </p:nvSpPr>
          <p:spPr>
            <a:xfrm>
              <a:off x="1465147" y="1784850"/>
              <a:ext cx="3422515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65E252E8-3E6C-430F-A036-DF1BB2BD867A}"/>
                </a:ext>
              </a:extLst>
            </p:cNvPr>
            <p:cNvSpPr/>
            <p:nvPr/>
          </p:nvSpPr>
          <p:spPr>
            <a:xfrm>
              <a:off x="1465148" y="2226663"/>
              <a:ext cx="695122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1B9150F2-72EE-47EB-9FEA-B0309540251A}"/>
                </a:ext>
              </a:extLst>
            </p:cNvPr>
            <p:cNvSpPr/>
            <p:nvPr/>
          </p:nvSpPr>
          <p:spPr>
            <a:xfrm>
              <a:off x="1465147" y="2432681"/>
              <a:ext cx="3405167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BDADC47A-F4CB-4C24-823B-EA6CAAF527B3}"/>
                </a:ext>
              </a:extLst>
            </p:cNvPr>
            <p:cNvSpPr/>
            <p:nvPr/>
          </p:nvSpPr>
          <p:spPr>
            <a:xfrm>
              <a:off x="944837" y="1732746"/>
              <a:ext cx="506477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F51E3757-26C9-4B6D-8833-348B8A0AB4F0}"/>
                </a:ext>
              </a:extLst>
            </p:cNvPr>
            <p:cNvGrpSpPr/>
            <p:nvPr/>
          </p:nvGrpSpPr>
          <p:grpSpPr>
            <a:xfrm>
              <a:off x="947590" y="1782498"/>
              <a:ext cx="518002" cy="211927"/>
              <a:chOff x="940229" y="1944851"/>
              <a:chExt cx="518002" cy="211927"/>
            </a:xfrm>
          </p:grpSpPr>
          <p:sp>
            <p:nvSpPr>
              <p:cNvPr id="54" name="Rectángulo: esquinas redondeadas 53">
                <a:extLst>
                  <a:ext uri="{FF2B5EF4-FFF2-40B4-BE49-F238E27FC236}">
                    <a16:creationId xmlns:a16="http://schemas.microsoft.com/office/drawing/2014/main" id="{C4214A9C-430C-49D7-AC4B-37992A996B83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55" name="Gráfico 54" descr="Marca de verificación">
                <a:extLst>
                  <a:ext uri="{FF2B5EF4-FFF2-40B4-BE49-F238E27FC236}">
                    <a16:creationId xmlns:a16="http://schemas.microsoft.com/office/drawing/2014/main" id="{914FCD86-E4FB-4CF3-B2E9-236F47BED0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8ADA1211-E5A8-4843-B897-FA43F959DEA9}"/>
                </a:ext>
              </a:extLst>
            </p:cNvPr>
            <p:cNvGrpSpPr/>
            <p:nvPr/>
          </p:nvGrpSpPr>
          <p:grpSpPr>
            <a:xfrm>
              <a:off x="962759" y="2220881"/>
              <a:ext cx="518002" cy="211927"/>
              <a:chOff x="940229" y="1944851"/>
              <a:chExt cx="518002" cy="211927"/>
            </a:xfrm>
          </p:grpSpPr>
          <p:sp>
            <p:nvSpPr>
              <p:cNvPr id="52" name="Rectángulo: esquinas redondeadas 51">
                <a:extLst>
                  <a:ext uri="{FF2B5EF4-FFF2-40B4-BE49-F238E27FC236}">
                    <a16:creationId xmlns:a16="http://schemas.microsoft.com/office/drawing/2014/main" id="{787E2044-B82C-468D-96E9-8812E535BC08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53" name="Gráfico 52" descr="Marca de verificación">
                <a:extLst>
                  <a:ext uri="{FF2B5EF4-FFF2-40B4-BE49-F238E27FC236}">
                    <a16:creationId xmlns:a16="http://schemas.microsoft.com/office/drawing/2014/main" id="{437E15C0-ACDE-4814-89DA-911A55710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2F22CE6D-1A89-444E-B272-8FC5F5973A03}"/>
                </a:ext>
              </a:extLst>
            </p:cNvPr>
            <p:cNvGrpSpPr/>
            <p:nvPr/>
          </p:nvGrpSpPr>
          <p:grpSpPr>
            <a:xfrm>
              <a:off x="963341" y="2437351"/>
              <a:ext cx="518002" cy="211927"/>
              <a:chOff x="940229" y="1944851"/>
              <a:chExt cx="518002" cy="211927"/>
            </a:xfrm>
          </p:grpSpPr>
          <p:sp>
            <p:nvSpPr>
              <p:cNvPr id="50" name="Rectángulo: esquinas redondeadas 49">
                <a:extLst>
                  <a:ext uri="{FF2B5EF4-FFF2-40B4-BE49-F238E27FC236}">
                    <a16:creationId xmlns:a16="http://schemas.microsoft.com/office/drawing/2014/main" id="{F896F7D6-DAD3-4B77-A97B-FE5F2E4D64CE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51" name="Gráfico 50" descr="Marca de verificación">
                <a:extLst>
                  <a:ext uri="{FF2B5EF4-FFF2-40B4-BE49-F238E27FC236}">
                    <a16:creationId xmlns:a16="http://schemas.microsoft.com/office/drawing/2014/main" id="{CDB51CB8-518B-48FC-940E-4B37814E9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sp>
          <p:nvSpPr>
            <p:cNvPr id="45" name="Rectángulo: esquinas redondeadas 44">
              <a:extLst>
                <a:ext uri="{FF2B5EF4-FFF2-40B4-BE49-F238E27FC236}">
                  <a16:creationId xmlns:a16="http://schemas.microsoft.com/office/drawing/2014/main" id="{281D4A8D-87B5-4657-B426-FD18D49B4204}"/>
                </a:ext>
              </a:extLst>
            </p:cNvPr>
            <p:cNvSpPr/>
            <p:nvPr/>
          </p:nvSpPr>
          <p:spPr>
            <a:xfrm>
              <a:off x="4590884" y="2013609"/>
              <a:ext cx="3530040" cy="205752"/>
            </a:xfrm>
            <a:prstGeom prst="roundRect">
              <a:avLst>
                <a:gd name="adj" fmla="val 50000"/>
              </a:avLst>
            </a:prstGeom>
            <a:pattFill prst="pct25">
              <a:fgClr>
                <a:schemeClr val="accent2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40D257A-7C89-4A13-930D-4CBF65E30DA5}"/>
                </a:ext>
              </a:extLst>
            </p:cNvPr>
            <p:cNvCxnSpPr>
              <a:cxnSpLocks/>
            </p:cNvCxnSpPr>
            <p:nvPr/>
          </p:nvCxnSpPr>
          <p:spPr>
            <a:xfrm>
              <a:off x="7554868" y="1727486"/>
              <a:ext cx="0" cy="914200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82A53908-8561-4892-94C5-607EE13695B3}"/>
                </a:ext>
              </a:extLst>
            </p:cNvPr>
            <p:cNvSpPr/>
            <p:nvPr/>
          </p:nvSpPr>
          <p:spPr>
            <a:xfrm>
              <a:off x="1468162" y="2013609"/>
              <a:ext cx="3422515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EB692F85-1ADB-4E61-BBD2-C564C07E0DDA}"/>
              </a:ext>
            </a:extLst>
          </p:cNvPr>
          <p:cNvSpPr/>
          <p:nvPr/>
        </p:nvSpPr>
        <p:spPr>
          <a:xfrm flipH="1">
            <a:off x="8885046" y="2771135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DF4B8540-6AEF-40B9-B0DE-EF9F654919FC}"/>
              </a:ext>
            </a:extLst>
          </p:cNvPr>
          <p:cNvSpPr/>
          <p:nvPr/>
        </p:nvSpPr>
        <p:spPr>
          <a:xfrm>
            <a:off x="5113187" y="2815956"/>
            <a:ext cx="493395" cy="3115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8" name="Gráfico 57" descr="Marca de verificación">
            <a:extLst>
              <a:ext uri="{FF2B5EF4-FFF2-40B4-BE49-F238E27FC236}">
                <a16:creationId xmlns:a16="http://schemas.microsoft.com/office/drawing/2014/main" id="{E07302FE-772B-4497-B9BF-B0479228AD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73969" y="2825307"/>
            <a:ext cx="195978" cy="31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99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37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8131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Custom</a:t>
            </a:r>
            <a:r>
              <a:rPr lang="es-ES" sz="3200" b="1" dirty="0">
                <a:solidFill>
                  <a:srgbClr val="000000"/>
                </a:solidFill>
              </a:rPr>
              <a:t> 404 </a:t>
            </a:r>
            <a:r>
              <a:rPr lang="es-ES" sz="3200" b="1" dirty="0" err="1">
                <a:solidFill>
                  <a:srgbClr val="000000"/>
                </a:solidFill>
              </a:rPr>
              <a:t>view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Alejandro </a:t>
            </a:r>
            <a:r>
              <a:rPr lang="es-ES" sz="2400" dirty="0" err="1">
                <a:solidFill>
                  <a:srgbClr val="000000"/>
                </a:solidFill>
              </a:rPr>
              <a:t>Monteseirín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A054E53-B184-4CB0-931C-92B1719227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8154" t="10144" r="8154" b="6164"/>
          <a:stretch/>
        </p:blipFill>
        <p:spPr>
          <a:xfrm flipH="1">
            <a:off x="2896531" y="1541383"/>
            <a:ext cx="1929501" cy="2572667"/>
          </a:xfrm>
          <a:prstGeom prst="rect">
            <a:avLst/>
          </a:prstGeom>
        </p:spPr>
      </p:pic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A565E9EC-C928-4532-B5DD-937449491A4E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3.5</a:t>
            </a:r>
            <a:endParaRPr lang="es-ES" sz="2400" dirty="0"/>
          </a:p>
        </p:txBody>
      </p:sp>
      <p:pic>
        <p:nvPicPr>
          <p:cNvPr id="28" name="Gráfico 27" descr="Cronómetro">
            <a:extLst>
              <a:ext uri="{FF2B5EF4-FFF2-40B4-BE49-F238E27FC236}">
                <a16:creationId xmlns:a16="http://schemas.microsoft.com/office/drawing/2014/main" id="{90FCFCDD-79D6-4070-8114-8880508B74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0602" y="6009973"/>
            <a:ext cx="535398" cy="535398"/>
          </a:xfrm>
          <a:prstGeom prst="rect">
            <a:avLst/>
          </a:prstGeom>
        </p:spPr>
      </p:pic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C1D432D8-88A0-4EBE-A224-6070CD936851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4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CA4D201-41A3-4B4F-8205-7B8DA3AD687D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0A336F62-4F31-447A-A99D-4AFE8782E04D}"/>
              </a:ext>
            </a:extLst>
          </p:cNvPr>
          <p:cNvGraphicFramePr>
            <a:graphicFrameLocks noGrp="1"/>
          </p:cNvGraphicFramePr>
          <p:nvPr/>
        </p:nvGraphicFramePr>
        <p:xfrm>
          <a:off x="5583697" y="2053361"/>
          <a:ext cx="635312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770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606683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644226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644226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687141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681769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63770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644226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644226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55086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25" name="Grupo 24">
            <a:extLst>
              <a:ext uri="{FF2B5EF4-FFF2-40B4-BE49-F238E27FC236}">
                <a16:creationId xmlns:a16="http://schemas.microsoft.com/office/drawing/2014/main" id="{067A8076-A7C9-4168-BBAE-D71DA082DF0E}"/>
              </a:ext>
            </a:extLst>
          </p:cNvPr>
          <p:cNvGrpSpPr/>
          <p:nvPr/>
        </p:nvGrpSpPr>
        <p:grpSpPr>
          <a:xfrm>
            <a:off x="5098520" y="2400764"/>
            <a:ext cx="6850744" cy="1401892"/>
            <a:chOff x="941940" y="1727486"/>
            <a:chExt cx="7192407" cy="925770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874E5B00-71F0-4C77-A6F4-86E7200BFA25}"/>
                </a:ext>
              </a:extLst>
            </p:cNvPr>
            <p:cNvSpPr/>
            <p:nvPr/>
          </p:nvSpPr>
          <p:spPr>
            <a:xfrm>
              <a:off x="941940" y="1736724"/>
              <a:ext cx="7192407" cy="91255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11CC1AA4-A4A0-4945-A3DD-85691604738A}"/>
                </a:ext>
              </a:extLst>
            </p:cNvPr>
            <p:cNvSpPr/>
            <p:nvPr/>
          </p:nvSpPr>
          <p:spPr>
            <a:xfrm>
              <a:off x="2164081" y="1736724"/>
              <a:ext cx="642620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89C36293-BDA9-4141-9626-E177580064ED}"/>
                </a:ext>
              </a:extLst>
            </p:cNvPr>
            <p:cNvSpPr/>
            <p:nvPr/>
          </p:nvSpPr>
          <p:spPr>
            <a:xfrm>
              <a:off x="3474725" y="1727486"/>
              <a:ext cx="610868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021DBD07-F480-4C74-AC0C-3AD0E5B982B4}"/>
                </a:ext>
              </a:extLst>
            </p:cNvPr>
            <p:cNvSpPr/>
            <p:nvPr/>
          </p:nvSpPr>
          <p:spPr>
            <a:xfrm>
              <a:off x="4881882" y="1736724"/>
              <a:ext cx="712468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690EC66A-069E-4F4E-993F-BDF0975AB329}"/>
                </a:ext>
              </a:extLst>
            </p:cNvPr>
            <p:cNvSpPr/>
            <p:nvPr/>
          </p:nvSpPr>
          <p:spPr>
            <a:xfrm>
              <a:off x="6194061" y="1732746"/>
              <a:ext cx="712468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52D56FCC-7030-402D-ADA2-56F2E48B9F00}"/>
                </a:ext>
              </a:extLst>
            </p:cNvPr>
            <p:cNvSpPr/>
            <p:nvPr/>
          </p:nvSpPr>
          <p:spPr>
            <a:xfrm>
              <a:off x="7554868" y="1736724"/>
              <a:ext cx="566056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14772B4D-8E97-4A26-B18D-BEEAD664576D}"/>
                </a:ext>
              </a:extLst>
            </p:cNvPr>
            <p:cNvSpPr/>
            <p:nvPr/>
          </p:nvSpPr>
          <p:spPr>
            <a:xfrm>
              <a:off x="1465147" y="1784850"/>
              <a:ext cx="3422515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65E252E8-3E6C-430F-A036-DF1BB2BD867A}"/>
                </a:ext>
              </a:extLst>
            </p:cNvPr>
            <p:cNvSpPr/>
            <p:nvPr/>
          </p:nvSpPr>
          <p:spPr>
            <a:xfrm>
              <a:off x="1465148" y="2226663"/>
              <a:ext cx="695122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1B9150F2-72EE-47EB-9FEA-B0309540251A}"/>
                </a:ext>
              </a:extLst>
            </p:cNvPr>
            <p:cNvSpPr/>
            <p:nvPr/>
          </p:nvSpPr>
          <p:spPr>
            <a:xfrm>
              <a:off x="1465147" y="2432681"/>
              <a:ext cx="3405167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BDADC47A-F4CB-4C24-823B-EA6CAAF527B3}"/>
                </a:ext>
              </a:extLst>
            </p:cNvPr>
            <p:cNvSpPr/>
            <p:nvPr/>
          </p:nvSpPr>
          <p:spPr>
            <a:xfrm>
              <a:off x="944837" y="1732746"/>
              <a:ext cx="506477" cy="916532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F51E3757-26C9-4B6D-8833-348B8A0AB4F0}"/>
                </a:ext>
              </a:extLst>
            </p:cNvPr>
            <p:cNvGrpSpPr/>
            <p:nvPr/>
          </p:nvGrpSpPr>
          <p:grpSpPr>
            <a:xfrm>
              <a:off x="947590" y="1782498"/>
              <a:ext cx="518002" cy="211927"/>
              <a:chOff x="940229" y="1944851"/>
              <a:chExt cx="518002" cy="211927"/>
            </a:xfrm>
          </p:grpSpPr>
          <p:sp>
            <p:nvSpPr>
              <p:cNvPr id="54" name="Rectángulo: esquinas redondeadas 53">
                <a:extLst>
                  <a:ext uri="{FF2B5EF4-FFF2-40B4-BE49-F238E27FC236}">
                    <a16:creationId xmlns:a16="http://schemas.microsoft.com/office/drawing/2014/main" id="{C4214A9C-430C-49D7-AC4B-37992A996B83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55" name="Gráfico 54" descr="Marca de verificación">
                <a:extLst>
                  <a:ext uri="{FF2B5EF4-FFF2-40B4-BE49-F238E27FC236}">
                    <a16:creationId xmlns:a16="http://schemas.microsoft.com/office/drawing/2014/main" id="{914FCD86-E4FB-4CF3-B2E9-236F47BED0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8ADA1211-E5A8-4843-B897-FA43F959DEA9}"/>
                </a:ext>
              </a:extLst>
            </p:cNvPr>
            <p:cNvGrpSpPr/>
            <p:nvPr/>
          </p:nvGrpSpPr>
          <p:grpSpPr>
            <a:xfrm>
              <a:off x="962759" y="2220881"/>
              <a:ext cx="518002" cy="211927"/>
              <a:chOff x="940229" y="1944851"/>
              <a:chExt cx="518002" cy="211927"/>
            </a:xfrm>
          </p:grpSpPr>
          <p:sp>
            <p:nvSpPr>
              <p:cNvPr id="52" name="Rectángulo: esquinas redondeadas 51">
                <a:extLst>
                  <a:ext uri="{FF2B5EF4-FFF2-40B4-BE49-F238E27FC236}">
                    <a16:creationId xmlns:a16="http://schemas.microsoft.com/office/drawing/2014/main" id="{787E2044-B82C-468D-96E9-8812E535BC08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53" name="Gráfico 52" descr="Marca de verificación">
                <a:extLst>
                  <a:ext uri="{FF2B5EF4-FFF2-40B4-BE49-F238E27FC236}">
                    <a16:creationId xmlns:a16="http://schemas.microsoft.com/office/drawing/2014/main" id="{437E15C0-ACDE-4814-89DA-911A55710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2F22CE6D-1A89-444E-B272-8FC5F5973A03}"/>
                </a:ext>
              </a:extLst>
            </p:cNvPr>
            <p:cNvGrpSpPr/>
            <p:nvPr/>
          </p:nvGrpSpPr>
          <p:grpSpPr>
            <a:xfrm>
              <a:off x="963341" y="2437351"/>
              <a:ext cx="518002" cy="211927"/>
              <a:chOff x="940229" y="1944851"/>
              <a:chExt cx="518002" cy="211927"/>
            </a:xfrm>
          </p:grpSpPr>
          <p:sp>
            <p:nvSpPr>
              <p:cNvPr id="50" name="Rectángulo: esquinas redondeadas 49">
                <a:extLst>
                  <a:ext uri="{FF2B5EF4-FFF2-40B4-BE49-F238E27FC236}">
                    <a16:creationId xmlns:a16="http://schemas.microsoft.com/office/drawing/2014/main" id="{F896F7D6-DAD3-4B77-A97B-FE5F2E4D64CE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51" name="Gráfico 50" descr="Marca de verificación">
                <a:extLst>
                  <a:ext uri="{FF2B5EF4-FFF2-40B4-BE49-F238E27FC236}">
                    <a16:creationId xmlns:a16="http://schemas.microsoft.com/office/drawing/2014/main" id="{CDB51CB8-518B-48FC-940E-4B37814E9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sp>
          <p:nvSpPr>
            <p:cNvPr id="45" name="Rectángulo: esquinas redondeadas 44">
              <a:extLst>
                <a:ext uri="{FF2B5EF4-FFF2-40B4-BE49-F238E27FC236}">
                  <a16:creationId xmlns:a16="http://schemas.microsoft.com/office/drawing/2014/main" id="{281D4A8D-87B5-4657-B426-FD18D49B4204}"/>
                </a:ext>
              </a:extLst>
            </p:cNvPr>
            <p:cNvSpPr/>
            <p:nvPr/>
          </p:nvSpPr>
          <p:spPr>
            <a:xfrm>
              <a:off x="4590884" y="2013609"/>
              <a:ext cx="3530040" cy="205752"/>
            </a:xfrm>
            <a:prstGeom prst="roundRect">
              <a:avLst>
                <a:gd name="adj" fmla="val 50000"/>
              </a:avLst>
            </a:prstGeom>
            <a:pattFill prst="pct25">
              <a:fgClr>
                <a:schemeClr val="accent2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40D257A-7C89-4A13-930D-4CBF65E30DA5}"/>
                </a:ext>
              </a:extLst>
            </p:cNvPr>
            <p:cNvCxnSpPr>
              <a:cxnSpLocks/>
            </p:cNvCxnSpPr>
            <p:nvPr/>
          </p:nvCxnSpPr>
          <p:spPr>
            <a:xfrm>
              <a:off x="7554868" y="1727486"/>
              <a:ext cx="0" cy="914200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82A53908-8561-4892-94C5-607EE13695B3}"/>
                </a:ext>
              </a:extLst>
            </p:cNvPr>
            <p:cNvSpPr/>
            <p:nvPr/>
          </p:nvSpPr>
          <p:spPr>
            <a:xfrm>
              <a:off x="1468162" y="2013609"/>
              <a:ext cx="3422515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EB692F85-1ADB-4E61-BBD2-C564C07E0DDA}"/>
              </a:ext>
            </a:extLst>
          </p:cNvPr>
          <p:cNvSpPr/>
          <p:nvPr/>
        </p:nvSpPr>
        <p:spPr>
          <a:xfrm flipH="1">
            <a:off x="8856138" y="3401543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5A29566E-64CD-4603-941C-F795247C0EC7}"/>
              </a:ext>
            </a:extLst>
          </p:cNvPr>
          <p:cNvSpPr/>
          <p:nvPr/>
        </p:nvSpPr>
        <p:spPr>
          <a:xfrm>
            <a:off x="5106246" y="2815956"/>
            <a:ext cx="493395" cy="3115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8" name="Gráfico 57" descr="Marca de verificación">
            <a:extLst>
              <a:ext uri="{FF2B5EF4-FFF2-40B4-BE49-F238E27FC236}">
                <a16:creationId xmlns:a16="http://schemas.microsoft.com/office/drawing/2014/main" id="{2D4D3D58-8D63-40A1-B77F-5936F2736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7028" y="2825307"/>
            <a:ext cx="195978" cy="31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23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38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Pablo Pazo</a:t>
            </a:r>
          </a:p>
          <a:p>
            <a:pPr marL="0" indent="0" algn="ctr">
              <a:buNone/>
            </a:pPr>
            <a:r>
              <a:rPr lang="es-ES" sz="2400" dirty="0" err="1">
                <a:solidFill>
                  <a:srgbClr val="000000"/>
                </a:solidFill>
              </a:rPr>
              <a:t>Tasks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D812CD1-A6A2-428A-9C3D-115D46094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70" r="10470"/>
          <a:stretch/>
        </p:blipFill>
        <p:spPr>
          <a:xfrm>
            <a:off x="2834720" y="1538638"/>
            <a:ext cx="1841970" cy="2586459"/>
          </a:xfrm>
          <a:prstGeom prst="rect">
            <a:avLst/>
          </a:prstGeom>
        </p:spPr>
      </p:pic>
      <p:graphicFrame>
        <p:nvGraphicFramePr>
          <p:cNvPr id="43" name="Tabla 42">
            <a:extLst>
              <a:ext uri="{FF2B5EF4-FFF2-40B4-BE49-F238E27FC236}">
                <a16:creationId xmlns:a16="http://schemas.microsoft.com/office/drawing/2014/main" id="{395F1ADA-8F2C-4CD1-86E6-DF35CC008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698429"/>
              </p:ext>
            </p:extLst>
          </p:nvPr>
        </p:nvGraphicFramePr>
        <p:xfrm>
          <a:off x="5584456" y="1672700"/>
          <a:ext cx="625198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917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97025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633971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633971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676202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67091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54795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633971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633971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46249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6" name="Grupo 5">
            <a:extLst>
              <a:ext uri="{FF2B5EF4-FFF2-40B4-BE49-F238E27FC236}">
                <a16:creationId xmlns:a16="http://schemas.microsoft.com/office/drawing/2014/main" id="{B1CF0B2B-DD04-4E8B-9E11-C16608BCC469}"/>
              </a:ext>
            </a:extLst>
          </p:cNvPr>
          <p:cNvGrpSpPr/>
          <p:nvPr/>
        </p:nvGrpSpPr>
        <p:grpSpPr>
          <a:xfrm>
            <a:off x="5096656" y="2062789"/>
            <a:ext cx="6783045" cy="1366211"/>
            <a:chOff x="931339" y="1765817"/>
            <a:chExt cx="7203011" cy="837723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C738C883-796F-4077-A29F-1871307A1F4C}"/>
                </a:ext>
              </a:extLst>
            </p:cNvPr>
            <p:cNvSpPr/>
            <p:nvPr/>
          </p:nvSpPr>
          <p:spPr>
            <a:xfrm>
              <a:off x="941940" y="1775055"/>
              <a:ext cx="7192410" cy="828485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2F6C2A83-7366-493C-B6AC-560B0C9082E1}"/>
                </a:ext>
              </a:extLst>
            </p:cNvPr>
            <p:cNvSpPr/>
            <p:nvPr/>
          </p:nvSpPr>
          <p:spPr>
            <a:xfrm>
              <a:off x="2164081" y="1775055"/>
              <a:ext cx="642620" cy="82848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7E4803B5-E64F-46AC-BDA8-4781E8473E16}"/>
                </a:ext>
              </a:extLst>
            </p:cNvPr>
            <p:cNvSpPr/>
            <p:nvPr/>
          </p:nvSpPr>
          <p:spPr>
            <a:xfrm>
              <a:off x="3474725" y="1765817"/>
              <a:ext cx="610868" cy="82848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8907980-18C9-4DE6-9E35-03C55765BC7E}"/>
                </a:ext>
              </a:extLst>
            </p:cNvPr>
            <p:cNvSpPr/>
            <p:nvPr/>
          </p:nvSpPr>
          <p:spPr>
            <a:xfrm>
              <a:off x="4881882" y="1775055"/>
              <a:ext cx="712468" cy="82848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FB2470E6-1F4D-4ADB-98C6-78CDA64B03EC}"/>
                </a:ext>
              </a:extLst>
            </p:cNvPr>
            <p:cNvSpPr/>
            <p:nvPr/>
          </p:nvSpPr>
          <p:spPr>
            <a:xfrm>
              <a:off x="6194061" y="1771077"/>
              <a:ext cx="712468" cy="82848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C2A19489-D992-400D-A491-1F4E917B67AD}"/>
                </a:ext>
              </a:extLst>
            </p:cNvPr>
            <p:cNvSpPr/>
            <p:nvPr/>
          </p:nvSpPr>
          <p:spPr>
            <a:xfrm>
              <a:off x="7554868" y="1775055"/>
              <a:ext cx="566056" cy="82848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ACE4DCEF-10EE-4CAB-91B6-C6ED6F4531C5}"/>
                </a:ext>
              </a:extLst>
            </p:cNvPr>
            <p:cNvSpPr/>
            <p:nvPr/>
          </p:nvSpPr>
          <p:spPr>
            <a:xfrm>
              <a:off x="1459365" y="2261309"/>
              <a:ext cx="1365864" cy="20575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60856593-DDFD-48D3-92B7-3C74933DC36F}"/>
                </a:ext>
              </a:extLst>
            </p:cNvPr>
            <p:cNvSpPr/>
            <p:nvPr/>
          </p:nvSpPr>
          <p:spPr>
            <a:xfrm>
              <a:off x="944837" y="1771077"/>
              <a:ext cx="506477" cy="82848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86DA69FD-55AD-4E1C-BAC8-4E40847EA78F}"/>
                </a:ext>
              </a:extLst>
            </p:cNvPr>
            <p:cNvSpPr/>
            <p:nvPr/>
          </p:nvSpPr>
          <p:spPr>
            <a:xfrm>
              <a:off x="4100967" y="2041638"/>
              <a:ext cx="4019957" cy="20575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1" name="Rectángulo: esquinas redondeadas 60">
              <a:extLst>
                <a:ext uri="{FF2B5EF4-FFF2-40B4-BE49-F238E27FC236}">
                  <a16:creationId xmlns:a16="http://schemas.microsoft.com/office/drawing/2014/main" id="{9A767A45-C6DE-4270-AD39-7B534A89DDAC}"/>
                </a:ext>
              </a:extLst>
            </p:cNvPr>
            <p:cNvSpPr/>
            <p:nvPr/>
          </p:nvSpPr>
          <p:spPr>
            <a:xfrm>
              <a:off x="3468271" y="2041638"/>
              <a:ext cx="3422515" cy="205752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alpha val="1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4F1422DD-A63A-4055-9CBF-685CF0CFEFED}"/>
                </a:ext>
              </a:extLst>
            </p:cNvPr>
            <p:cNvGrpSpPr/>
            <p:nvPr/>
          </p:nvGrpSpPr>
          <p:grpSpPr>
            <a:xfrm>
              <a:off x="931339" y="2259193"/>
              <a:ext cx="518002" cy="211927"/>
              <a:chOff x="940229" y="1944851"/>
              <a:chExt cx="518002" cy="211927"/>
            </a:xfrm>
          </p:grpSpPr>
          <p:sp>
            <p:nvSpPr>
              <p:cNvPr id="63" name="Rectángulo: esquinas redondeadas 62">
                <a:extLst>
                  <a:ext uri="{FF2B5EF4-FFF2-40B4-BE49-F238E27FC236}">
                    <a16:creationId xmlns:a16="http://schemas.microsoft.com/office/drawing/2014/main" id="{4044398C-8F84-44A2-B711-DB7FB885A96E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4" name="Gráfico 63" descr="Marca de verificación">
                <a:extLst>
                  <a:ext uri="{FF2B5EF4-FFF2-40B4-BE49-F238E27FC236}">
                    <a16:creationId xmlns:a16="http://schemas.microsoft.com/office/drawing/2014/main" id="{2EA82128-E62B-44F4-8B07-5FDD33CE9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DDCF1A59-8894-4B9C-AA86-5F6F4922762A}"/>
                </a:ext>
              </a:extLst>
            </p:cNvPr>
            <p:cNvCxnSpPr>
              <a:cxnSpLocks/>
            </p:cNvCxnSpPr>
            <p:nvPr/>
          </p:nvCxnSpPr>
          <p:spPr>
            <a:xfrm>
              <a:off x="7554868" y="1775055"/>
              <a:ext cx="0" cy="828485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6A92D90-87AB-46A7-966F-BEEBA465CCCC}"/>
              </a:ext>
            </a:extLst>
          </p:cNvPr>
          <p:cNvSpPr/>
          <p:nvPr/>
        </p:nvSpPr>
        <p:spPr>
          <a:xfrm>
            <a:off x="5102978" y="2512615"/>
            <a:ext cx="487800" cy="33555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426078E3-9F9C-43DA-9BE1-D128E8702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1937" y="2522686"/>
            <a:ext cx="193756" cy="33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70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B17DF-A8A9-48C4-9B3E-78E17118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GB" dirty="0" err="1"/>
              <a:t>TemTem</a:t>
            </a:r>
            <a:r>
              <a:rPr lang="en-GB" dirty="0"/>
              <a:t> (</a:t>
            </a:r>
            <a:r>
              <a:rPr lang="en-GB" dirty="0" err="1"/>
              <a:t>CremaGames</a:t>
            </a:r>
            <a:r>
              <a:rPr lang="en-GB" dirty="0"/>
              <a:t>, 2019)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822A85-67BB-449A-A5EA-B65D59C1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5A5AE93-7A13-4372-9C65-9F49528A3467}" type="slidenum">
              <a:rPr kumimoji="0" lang="es-E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 descr="Resultado de imagen de temtem gif">
            <a:extLst>
              <a:ext uri="{FF2B5EF4-FFF2-40B4-BE49-F238E27FC236}">
                <a16:creationId xmlns:a16="http://schemas.microsoft.com/office/drawing/2014/main" id="{80822ACF-0E9B-4415-8FE2-0282C9A567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609725"/>
            <a:ext cx="9318086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096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39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Messaging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system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Pablo Pazo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D812CD1-A6A2-428A-9C3D-115D46094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70" r="10470"/>
          <a:stretch/>
        </p:blipFill>
        <p:spPr>
          <a:xfrm>
            <a:off x="2834720" y="1538638"/>
            <a:ext cx="1841970" cy="2586459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12C92B1-7FAB-4415-A4D1-06623DE858D1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6</a:t>
            </a:r>
            <a:endParaRPr lang="es-ES" sz="2400" dirty="0"/>
          </a:p>
        </p:txBody>
      </p:sp>
      <p:pic>
        <p:nvPicPr>
          <p:cNvPr id="18" name="Gráfico 17" descr="Cronómetro">
            <a:extLst>
              <a:ext uri="{FF2B5EF4-FFF2-40B4-BE49-F238E27FC236}">
                <a16:creationId xmlns:a16="http://schemas.microsoft.com/office/drawing/2014/main" id="{C383F0A7-C21E-479D-8611-1714CDD40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0602" y="6009973"/>
            <a:ext cx="535398" cy="535398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0F970E8-6EB4-41E5-8FE5-DF024F1D6409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3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F70BB0B-1099-4A19-9237-8A832027377C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graphicFrame>
        <p:nvGraphicFramePr>
          <p:cNvPr id="48" name="Tabla 47">
            <a:extLst>
              <a:ext uri="{FF2B5EF4-FFF2-40B4-BE49-F238E27FC236}">
                <a16:creationId xmlns:a16="http://schemas.microsoft.com/office/drawing/2014/main" id="{E18556FC-2ECC-4BCF-90F2-080C0E624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846045"/>
              </p:ext>
            </p:extLst>
          </p:nvPr>
        </p:nvGraphicFramePr>
        <p:xfrm>
          <a:off x="5584456" y="1672700"/>
          <a:ext cx="625198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917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97025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633971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633971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676202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67091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54795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633971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633971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46249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49" name="Grupo 48">
            <a:extLst>
              <a:ext uri="{FF2B5EF4-FFF2-40B4-BE49-F238E27FC236}">
                <a16:creationId xmlns:a16="http://schemas.microsoft.com/office/drawing/2014/main" id="{74B5C1F9-6B4C-4F4F-831E-D22DD9E9F970}"/>
              </a:ext>
            </a:extLst>
          </p:cNvPr>
          <p:cNvGrpSpPr/>
          <p:nvPr/>
        </p:nvGrpSpPr>
        <p:grpSpPr>
          <a:xfrm>
            <a:off x="5096656" y="2062789"/>
            <a:ext cx="6783045" cy="1366211"/>
            <a:chOff x="931339" y="1765817"/>
            <a:chExt cx="7203011" cy="837723"/>
          </a:xfrm>
        </p:grpSpPr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5ABE0122-A14F-4CBE-AA58-D39FBF5259DA}"/>
                </a:ext>
              </a:extLst>
            </p:cNvPr>
            <p:cNvSpPr/>
            <p:nvPr/>
          </p:nvSpPr>
          <p:spPr>
            <a:xfrm>
              <a:off x="941940" y="1775055"/>
              <a:ext cx="7192410" cy="828485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308A7545-224D-4401-899F-93A42D18D2A1}"/>
                </a:ext>
              </a:extLst>
            </p:cNvPr>
            <p:cNvSpPr/>
            <p:nvPr/>
          </p:nvSpPr>
          <p:spPr>
            <a:xfrm>
              <a:off x="2164081" y="1775055"/>
              <a:ext cx="642620" cy="82848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93671D3D-B29A-4248-9769-110E33AC82C9}"/>
                </a:ext>
              </a:extLst>
            </p:cNvPr>
            <p:cNvSpPr/>
            <p:nvPr/>
          </p:nvSpPr>
          <p:spPr>
            <a:xfrm>
              <a:off x="3474725" y="1765817"/>
              <a:ext cx="610868" cy="82848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5BBD8D83-F769-4DFA-A193-1DDBA7BCF8BB}"/>
                </a:ext>
              </a:extLst>
            </p:cNvPr>
            <p:cNvSpPr/>
            <p:nvPr/>
          </p:nvSpPr>
          <p:spPr>
            <a:xfrm>
              <a:off x="4881882" y="1775055"/>
              <a:ext cx="712468" cy="82848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04C9E078-E7D0-4D4A-A319-C8169A842DA4}"/>
                </a:ext>
              </a:extLst>
            </p:cNvPr>
            <p:cNvSpPr/>
            <p:nvPr/>
          </p:nvSpPr>
          <p:spPr>
            <a:xfrm>
              <a:off x="6194061" y="1771077"/>
              <a:ext cx="712468" cy="82848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1C45AA5F-B8C0-48CE-8FE3-C9EA5FC0C2B0}"/>
                </a:ext>
              </a:extLst>
            </p:cNvPr>
            <p:cNvSpPr/>
            <p:nvPr/>
          </p:nvSpPr>
          <p:spPr>
            <a:xfrm>
              <a:off x="7554868" y="1775055"/>
              <a:ext cx="566056" cy="82848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56" name="Rectángulo: esquinas redondeadas 55">
              <a:extLst>
                <a:ext uri="{FF2B5EF4-FFF2-40B4-BE49-F238E27FC236}">
                  <a16:creationId xmlns:a16="http://schemas.microsoft.com/office/drawing/2014/main" id="{414E9164-ACE5-4425-98AB-A3E4529C4E96}"/>
                </a:ext>
              </a:extLst>
            </p:cNvPr>
            <p:cNvSpPr/>
            <p:nvPr/>
          </p:nvSpPr>
          <p:spPr>
            <a:xfrm>
              <a:off x="1459365" y="2261309"/>
              <a:ext cx="1365864" cy="20575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25862739-F2BA-458A-A4A5-099DB579951E}"/>
                </a:ext>
              </a:extLst>
            </p:cNvPr>
            <p:cNvSpPr/>
            <p:nvPr/>
          </p:nvSpPr>
          <p:spPr>
            <a:xfrm>
              <a:off x="944837" y="1771077"/>
              <a:ext cx="506477" cy="82848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0C892487-4D04-495B-89EC-2FCFCBCD46B1}"/>
                </a:ext>
              </a:extLst>
            </p:cNvPr>
            <p:cNvSpPr/>
            <p:nvPr/>
          </p:nvSpPr>
          <p:spPr>
            <a:xfrm>
              <a:off x="4100967" y="2041638"/>
              <a:ext cx="4019957" cy="20575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E99F978B-7FD6-48C2-827B-DAE11057F346}"/>
                </a:ext>
              </a:extLst>
            </p:cNvPr>
            <p:cNvSpPr/>
            <p:nvPr/>
          </p:nvSpPr>
          <p:spPr>
            <a:xfrm>
              <a:off x="3468271" y="2041638"/>
              <a:ext cx="3422515" cy="205752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alpha val="1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EA411319-4F27-40ED-B464-ABDDCDDD33D2}"/>
                </a:ext>
              </a:extLst>
            </p:cNvPr>
            <p:cNvGrpSpPr/>
            <p:nvPr/>
          </p:nvGrpSpPr>
          <p:grpSpPr>
            <a:xfrm>
              <a:off x="931339" y="2259193"/>
              <a:ext cx="518002" cy="211927"/>
              <a:chOff x="940229" y="1944851"/>
              <a:chExt cx="518002" cy="211927"/>
            </a:xfrm>
          </p:grpSpPr>
          <p:sp>
            <p:nvSpPr>
              <p:cNvPr id="63" name="Rectángulo: esquinas redondeadas 62">
                <a:extLst>
                  <a:ext uri="{FF2B5EF4-FFF2-40B4-BE49-F238E27FC236}">
                    <a16:creationId xmlns:a16="http://schemas.microsoft.com/office/drawing/2014/main" id="{AE646C66-E302-4ACD-A562-E32AAACC21EE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4" name="Gráfico 63" descr="Marca de verificación">
                <a:extLst>
                  <a:ext uri="{FF2B5EF4-FFF2-40B4-BE49-F238E27FC236}">
                    <a16:creationId xmlns:a16="http://schemas.microsoft.com/office/drawing/2014/main" id="{979C73B7-0158-4B4B-B111-45F886A22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0A01958E-DDF2-4229-98CE-4E12ECABF709}"/>
                </a:ext>
              </a:extLst>
            </p:cNvPr>
            <p:cNvCxnSpPr>
              <a:cxnSpLocks/>
            </p:cNvCxnSpPr>
            <p:nvPr/>
          </p:nvCxnSpPr>
          <p:spPr>
            <a:xfrm>
              <a:off x="7554868" y="1775055"/>
              <a:ext cx="0" cy="828485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Flecha: a la derecha 66">
            <a:extLst>
              <a:ext uri="{FF2B5EF4-FFF2-40B4-BE49-F238E27FC236}">
                <a16:creationId xmlns:a16="http://schemas.microsoft.com/office/drawing/2014/main" id="{5B98BFED-98B5-4633-880C-4B57A0DF1242}"/>
              </a:ext>
            </a:extLst>
          </p:cNvPr>
          <p:cNvSpPr/>
          <p:nvPr/>
        </p:nvSpPr>
        <p:spPr>
          <a:xfrm rot="10800000" flipH="1">
            <a:off x="6909566" y="2488305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7C9E8350-7B8F-43C4-8AF8-A3B54537F738}"/>
              </a:ext>
            </a:extLst>
          </p:cNvPr>
          <p:cNvSpPr/>
          <p:nvPr/>
        </p:nvSpPr>
        <p:spPr>
          <a:xfrm>
            <a:off x="5111769" y="2512615"/>
            <a:ext cx="487800" cy="33555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" name="Gráfico 30" descr="Marca de verificación">
            <a:extLst>
              <a:ext uri="{FF2B5EF4-FFF2-40B4-BE49-F238E27FC236}">
                <a16:creationId xmlns:a16="http://schemas.microsoft.com/office/drawing/2014/main" id="{21FEA2A0-9253-4A3E-B050-7AAE41DBE1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70728" y="2522686"/>
            <a:ext cx="193756" cy="33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62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40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Update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models</a:t>
            </a:r>
            <a:r>
              <a:rPr lang="es-ES" sz="3200" b="1" dirty="0">
                <a:solidFill>
                  <a:srgbClr val="000000"/>
                </a:solidFill>
              </a:rPr>
              <a:t> and </a:t>
            </a:r>
            <a:r>
              <a:rPr lang="es-ES" sz="3200" b="1" dirty="0" err="1">
                <a:solidFill>
                  <a:srgbClr val="000000"/>
                </a:solidFill>
              </a:rPr>
              <a:t>populate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Pablo Pazo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D812CD1-A6A2-428A-9C3D-115D46094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70" r="10470"/>
          <a:stretch/>
        </p:blipFill>
        <p:spPr>
          <a:xfrm>
            <a:off x="2834720" y="1538638"/>
            <a:ext cx="1841970" cy="2586459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12C92B1-7FAB-4415-A4D1-06623DE858D1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1</a:t>
            </a:r>
            <a:endParaRPr lang="es-ES" sz="2400" dirty="0"/>
          </a:p>
        </p:txBody>
      </p:sp>
      <p:pic>
        <p:nvPicPr>
          <p:cNvPr id="18" name="Gráfico 17" descr="Cronómetro">
            <a:extLst>
              <a:ext uri="{FF2B5EF4-FFF2-40B4-BE49-F238E27FC236}">
                <a16:creationId xmlns:a16="http://schemas.microsoft.com/office/drawing/2014/main" id="{C383F0A7-C21E-479D-8611-1714CDD40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0602" y="6009973"/>
            <a:ext cx="535398" cy="535398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0F970E8-6EB4-41E5-8FE5-DF024F1D6409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F70BB0B-1099-4A19-9237-8A832027377C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graphicFrame>
        <p:nvGraphicFramePr>
          <p:cNvPr id="48" name="Tabla 47">
            <a:extLst>
              <a:ext uri="{FF2B5EF4-FFF2-40B4-BE49-F238E27FC236}">
                <a16:creationId xmlns:a16="http://schemas.microsoft.com/office/drawing/2014/main" id="{E18556FC-2ECC-4BCF-90F2-080C0E624960}"/>
              </a:ext>
            </a:extLst>
          </p:cNvPr>
          <p:cNvGraphicFramePr>
            <a:graphicFrameLocks noGrp="1"/>
          </p:cNvGraphicFramePr>
          <p:nvPr/>
        </p:nvGraphicFramePr>
        <p:xfrm>
          <a:off x="5584456" y="1672700"/>
          <a:ext cx="625198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917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97025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633971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633971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676202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67091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54795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633971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633971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46249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49" name="Grupo 48">
            <a:extLst>
              <a:ext uri="{FF2B5EF4-FFF2-40B4-BE49-F238E27FC236}">
                <a16:creationId xmlns:a16="http://schemas.microsoft.com/office/drawing/2014/main" id="{74B5C1F9-6B4C-4F4F-831E-D22DD9E9F970}"/>
              </a:ext>
            </a:extLst>
          </p:cNvPr>
          <p:cNvGrpSpPr/>
          <p:nvPr/>
        </p:nvGrpSpPr>
        <p:grpSpPr>
          <a:xfrm>
            <a:off x="5096656" y="2062789"/>
            <a:ext cx="6783045" cy="1366211"/>
            <a:chOff x="931339" y="1765817"/>
            <a:chExt cx="7203011" cy="837723"/>
          </a:xfrm>
        </p:grpSpPr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5ABE0122-A14F-4CBE-AA58-D39FBF5259DA}"/>
                </a:ext>
              </a:extLst>
            </p:cNvPr>
            <p:cNvSpPr/>
            <p:nvPr/>
          </p:nvSpPr>
          <p:spPr>
            <a:xfrm>
              <a:off x="941940" y="1775055"/>
              <a:ext cx="7192410" cy="828485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308A7545-224D-4401-899F-93A42D18D2A1}"/>
                </a:ext>
              </a:extLst>
            </p:cNvPr>
            <p:cNvSpPr/>
            <p:nvPr/>
          </p:nvSpPr>
          <p:spPr>
            <a:xfrm>
              <a:off x="2164081" y="1775055"/>
              <a:ext cx="642620" cy="82848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93671D3D-B29A-4248-9769-110E33AC82C9}"/>
                </a:ext>
              </a:extLst>
            </p:cNvPr>
            <p:cNvSpPr/>
            <p:nvPr/>
          </p:nvSpPr>
          <p:spPr>
            <a:xfrm>
              <a:off x="3474725" y="1765817"/>
              <a:ext cx="610868" cy="82848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5BBD8D83-F769-4DFA-A193-1DDBA7BCF8BB}"/>
                </a:ext>
              </a:extLst>
            </p:cNvPr>
            <p:cNvSpPr/>
            <p:nvPr/>
          </p:nvSpPr>
          <p:spPr>
            <a:xfrm>
              <a:off x="4881882" y="1775055"/>
              <a:ext cx="712468" cy="82848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04C9E078-E7D0-4D4A-A319-C8169A842DA4}"/>
                </a:ext>
              </a:extLst>
            </p:cNvPr>
            <p:cNvSpPr/>
            <p:nvPr/>
          </p:nvSpPr>
          <p:spPr>
            <a:xfrm>
              <a:off x="6194061" y="1771077"/>
              <a:ext cx="712468" cy="82848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1C45AA5F-B8C0-48CE-8FE3-C9EA5FC0C2B0}"/>
                </a:ext>
              </a:extLst>
            </p:cNvPr>
            <p:cNvSpPr/>
            <p:nvPr/>
          </p:nvSpPr>
          <p:spPr>
            <a:xfrm>
              <a:off x="7554868" y="1775055"/>
              <a:ext cx="566056" cy="82848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56" name="Rectángulo: esquinas redondeadas 55">
              <a:extLst>
                <a:ext uri="{FF2B5EF4-FFF2-40B4-BE49-F238E27FC236}">
                  <a16:creationId xmlns:a16="http://schemas.microsoft.com/office/drawing/2014/main" id="{414E9164-ACE5-4425-98AB-A3E4529C4E96}"/>
                </a:ext>
              </a:extLst>
            </p:cNvPr>
            <p:cNvSpPr/>
            <p:nvPr/>
          </p:nvSpPr>
          <p:spPr>
            <a:xfrm>
              <a:off x="1459365" y="2261309"/>
              <a:ext cx="1365864" cy="20575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25862739-F2BA-458A-A4A5-099DB579951E}"/>
                </a:ext>
              </a:extLst>
            </p:cNvPr>
            <p:cNvSpPr/>
            <p:nvPr/>
          </p:nvSpPr>
          <p:spPr>
            <a:xfrm>
              <a:off x="944837" y="1771077"/>
              <a:ext cx="506477" cy="82848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0C892487-4D04-495B-89EC-2FCFCBCD46B1}"/>
                </a:ext>
              </a:extLst>
            </p:cNvPr>
            <p:cNvSpPr/>
            <p:nvPr/>
          </p:nvSpPr>
          <p:spPr>
            <a:xfrm>
              <a:off x="4100967" y="2041638"/>
              <a:ext cx="4019957" cy="20575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E99F978B-7FD6-48C2-827B-DAE11057F346}"/>
                </a:ext>
              </a:extLst>
            </p:cNvPr>
            <p:cNvSpPr/>
            <p:nvPr/>
          </p:nvSpPr>
          <p:spPr>
            <a:xfrm>
              <a:off x="3468271" y="2041638"/>
              <a:ext cx="3422515" cy="205752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alpha val="1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EA411319-4F27-40ED-B464-ABDDCDDD33D2}"/>
                </a:ext>
              </a:extLst>
            </p:cNvPr>
            <p:cNvGrpSpPr/>
            <p:nvPr/>
          </p:nvGrpSpPr>
          <p:grpSpPr>
            <a:xfrm>
              <a:off x="931339" y="2259193"/>
              <a:ext cx="518002" cy="211927"/>
              <a:chOff x="940229" y="1944851"/>
              <a:chExt cx="518002" cy="211927"/>
            </a:xfrm>
          </p:grpSpPr>
          <p:sp>
            <p:nvSpPr>
              <p:cNvPr id="63" name="Rectángulo: esquinas redondeadas 62">
                <a:extLst>
                  <a:ext uri="{FF2B5EF4-FFF2-40B4-BE49-F238E27FC236}">
                    <a16:creationId xmlns:a16="http://schemas.microsoft.com/office/drawing/2014/main" id="{AE646C66-E302-4ACD-A562-E32AAACC21EE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4" name="Gráfico 63" descr="Marca de verificación">
                <a:extLst>
                  <a:ext uri="{FF2B5EF4-FFF2-40B4-BE49-F238E27FC236}">
                    <a16:creationId xmlns:a16="http://schemas.microsoft.com/office/drawing/2014/main" id="{979C73B7-0158-4B4B-B111-45F886A22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0A01958E-DDF2-4229-98CE-4E12ECABF709}"/>
                </a:ext>
              </a:extLst>
            </p:cNvPr>
            <p:cNvCxnSpPr>
              <a:cxnSpLocks/>
            </p:cNvCxnSpPr>
            <p:nvPr/>
          </p:nvCxnSpPr>
          <p:spPr>
            <a:xfrm>
              <a:off x="7554868" y="1775055"/>
              <a:ext cx="0" cy="828485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CF7AB54B-D8F0-462E-937D-35933837C6B6}"/>
              </a:ext>
            </a:extLst>
          </p:cNvPr>
          <p:cNvSpPr/>
          <p:nvPr/>
        </p:nvSpPr>
        <p:spPr>
          <a:xfrm flipH="1">
            <a:off x="6882039" y="2848168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214DD26-2B3C-44C5-9B87-AAC249BE0A99}"/>
              </a:ext>
            </a:extLst>
          </p:cNvPr>
          <p:cNvSpPr/>
          <p:nvPr/>
        </p:nvSpPr>
        <p:spPr>
          <a:xfrm>
            <a:off x="5102734" y="2512300"/>
            <a:ext cx="487800" cy="33555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" name="Gráfico 30" descr="Marca de verificación">
            <a:extLst>
              <a:ext uri="{FF2B5EF4-FFF2-40B4-BE49-F238E27FC236}">
                <a16:creationId xmlns:a16="http://schemas.microsoft.com/office/drawing/2014/main" id="{FE5FD888-3B44-42A9-B0FA-C1597748CE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1693" y="2522371"/>
            <a:ext cx="193756" cy="33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94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41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Miguel Santos</a:t>
            </a:r>
          </a:p>
          <a:p>
            <a:pPr marL="0" indent="0" algn="ctr">
              <a:buNone/>
            </a:pPr>
            <a:r>
              <a:rPr lang="es-ES" sz="2400" dirty="0" err="1">
                <a:solidFill>
                  <a:srgbClr val="000000"/>
                </a:solidFill>
              </a:rPr>
              <a:t>Tasks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A1FD6BE-C334-4613-A32E-520A5C57C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0" t="13882" r="6790" b="-302"/>
          <a:stretch/>
        </p:blipFill>
        <p:spPr>
          <a:xfrm>
            <a:off x="2896974" y="1552429"/>
            <a:ext cx="1929499" cy="2572667"/>
          </a:xfrm>
          <a:prstGeom prst="rect">
            <a:avLst/>
          </a:prstGeom>
        </p:spPr>
      </p:pic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65CCDE47-2827-4612-99A8-3D85D1A6E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382164"/>
              </p:ext>
            </p:extLst>
          </p:nvPr>
        </p:nvGraphicFramePr>
        <p:xfrm>
          <a:off x="5685970" y="1730921"/>
          <a:ext cx="610233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551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638523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723203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93358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5" name="Grupo 4">
            <a:extLst>
              <a:ext uri="{FF2B5EF4-FFF2-40B4-BE49-F238E27FC236}">
                <a16:creationId xmlns:a16="http://schemas.microsoft.com/office/drawing/2014/main" id="{29DE962A-F103-4DF4-BE5D-BBF853D84945}"/>
              </a:ext>
            </a:extLst>
          </p:cNvPr>
          <p:cNvGrpSpPr/>
          <p:nvPr/>
        </p:nvGrpSpPr>
        <p:grpSpPr>
          <a:xfrm>
            <a:off x="5168973" y="2086890"/>
            <a:ext cx="6624066" cy="1492132"/>
            <a:chOff x="930802" y="1727486"/>
            <a:chExt cx="6624066" cy="957657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81322BD-6A82-4BB9-A5C6-2B3ED38D1FD8}"/>
                </a:ext>
              </a:extLst>
            </p:cNvPr>
            <p:cNvSpPr/>
            <p:nvPr/>
          </p:nvSpPr>
          <p:spPr>
            <a:xfrm>
              <a:off x="941940" y="1736724"/>
              <a:ext cx="6608192" cy="94841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92B1EF1-ACD8-4E9D-9790-2D736E63D89F}"/>
                </a:ext>
              </a:extLst>
            </p:cNvPr>
            <p:cNvSpPr/>
            <p:nvPr/>
          </p:nvSpPr>
          <p:spPr>
            <a:xfrm>
              <a:off x="2164081" y="1736724"/>
              <a:ext cx="642620" cy="94841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827C1934-77F6-469C-BBA2-3C6BE9EA2B53}"/>
                </a:ext>
              </a:extLst>
            </p:cNvPr>
            <p:cNvSpPr/>
            <p:nvPr/>
          </p:nvSpPr>
          <p:spPr>
            <a:xfrm>
              <a:off x="3474725" y="1727486"/>
              <a:ext cx="610868" cy="94841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DF783741-9A1A-42D1-BDF6-CCCA9B52A074}"/>
                </a:ext>
              </a:extLst>
            </p:cNvPr>
            <p:cNvSpPr/>
            <p:nvPr/>
          </p:nvSpPr>
          <p:spPr>
            <a:xfrm>
              <a:off x="4881882" y="1736724"/>
              <a:ext cx="712468" cy="94841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CA2C089D-23F6-40A2-8B6A-62D0A5E18DBE}"/>
                </a:ext>
              </a:extLst>
            </p:cNvPr>
            <p:cNvSpPr/>
            <p:nvPr/>
          </p:nvSpPr>
          <p:spPr>
            <a:xfrm>
              <a:off x="6194061" y="1732746"/>
              <a:ext cx="712468" cy="94841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C5AA2FD0-2A89-436D-9A3C-4DBE63809827}"/>
                </a:ext>
              </a:extLst>
            </p:cNvPr>
            <p:cNvSpPr/>
            <p:nvPr/>
          </p:nvSpPr>
          <p:spPr>
            <a:xfrm>
              <a:off x="1453582" y="1784787"/>
              <a:ext cx="3434081" cy="20575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FC1EE34F-2DDF-4143-90A6-77F7295E67AD}"/>
                </a:ext>
              </a:extLst>
            </p:cNvPr>
            <p:cNvSpPr/>
            <p:nvPr/>
          </p:nvSpPr>
          <p:spPr>
            <a:xfrm>
              <a:off x="1453581" y="1990539"/>
              <a:ext cx="3434081" cy="20575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8C7C3526-DB06-4A4A-B8BF-1362A319321B}"/>
                </a:ext>
              </a:extLst>
            </p:cNvPr>
            <p:cNvSpPr/>
            <p:nvPr/>
          </p:nvSpPr>
          <p:spPr>
            <a:xfrm>
              <a:off x="1459365" y="2202296"/>
              <a:ext cx="3434081" cy="20575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8BC3388E-99B7-4EFF-BC83-DF342E371745}"/>
                </a:ext>
              </a:extLst>
            </p:cNvPr>
            <p:cNvSpPr/>
            <p:nvPr/>
          </p:nvSpPr>
          <p:spPr>
            <a:xfrm>
              <a:off x="2160269" y="2408048"/>
              <a:ext cx="3434081" cy="20575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CB6D8A26-EE1F-4D3B-B871-884A9BA18DC2}"/>
                </a:ext>
              </a:extLst>
            </p:cNvPr>
            <p:cNvSpPr/>
            <p:nvPr/>
          </p:nvSpPr>
          <p:spPr>
            <a:xfrm>
              <a:off x="944837" y="1732746"/>
              <a:ext cx="506477" cy="94841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grpSp>
          <p:nvGrpSpPr>
            <p:cNvPr id="67" name="Grupo 66">
              <a:extLst>
                <a:ext uri="{FF2B5EF4-FFF2-40B4-BE49-F238E27FC236}">
                  <a16:creationId xmlns:a16="http://schemas.microsoft.com/office/drawing/2014/main" id="{637545A8-6985-4B50-B057-1D6C4AD1C13B}"/>
                </a:ext>
              </a:extLst>
            </p:cNvPr>
            <p:cNvGrpSpPr/>
            <p:nvPr/>
          </p:nvGrpSpPr>
          <p:grpSpPr>
            <a:xfrm>
              <a:off x="937451" y="1776995"/>
              <a:ext cx="518002" cy="211927"/>
              <a:chOff x="940229" y="1944851"/>
              <a:chExt cx="518002" cy="211927"/>
            </a:xfrm>
          </p:grpSpPr>
          <p:sp>
            <p:nvSpPr>
              <p:cNvPr id="68" name="Rectángulo: esquinas redondeadas 67">
                <a:extLst>
                  <a:ext uri="{FF2B5EF4-FFF2-40B4-BE49-F238E27FC236}">
                    <a16:creationId xmlns:a16="http://schemas.microsoft.com/office/drawing/2014/main" id="{07B76603-C189-4782-B5C1-FFE4EC3478A0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9" name="Gráfico 68" descr="Marca de verificación">
                <a:extLst>
                  <a:ext uri="{FF2B5EF4-FFF2-40B4-BE49-F238E27FC236}">
                    <a16:creationId xmlns:a16="http://schemas.microsoft.com/office/drawing/2014/main" id="{9437C3C2-585E-4AC6-94A1-A61803F04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70" name="Grupo 69">
              <a:extLst>
                <a:ext uri="{FF2B5EF4-FFF2-40B4-BE49-F238E27FC236}">
                  <a16:creationId xmlns:a16="http://schemas.microsoft.com/office/drawing/2014/main" id="{83D7C0D2-6576-4A49-B5F4-607A5A141740}"/>
                </a:ext>
              </a:extLst>
            </p:cNvPr>
            <p:cNvGrpSpPr/>
            <p:nvPr/>
          </p:nvGrpSpPr>
          <p:grpSpPr>
            <a:xfrm>
              <a:off x="930802" y="1985295"/>
              <a:ext cx="518002" cy="211927"/>
              <a:chOff x="940229" y="1944851"/>
              <a:chExt cx="518002" cy="211927"/>
            </a:xfrm>
          </p:grpSpPr>
          <p:sp>
            <p:nvSpPr>
              <p:cNvPr id="71" name="Rectángulo: esquinas redondeadas 70">
                <a:extLst>
                  <a:ext uri="{FF2B5EF4-FFF2-40B4-BE49-F238E27FC236}">
                    <a16:creationId xmlns:a16="http://schemas.microsoft.com/office/drawing/2014/main" id="{3B7910C9-4298-4A76-869F-4ACB105C4F9A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2" name="Gráfico 71" descr="Marca de verificación">
                <a:extLst>
                  <a:ext uri="{FF2B5EF4-FFF2-40B4-BE49-F238E27FC236}">
                    <a16:creationId xmlns:a16="http://schemas.microsoft.com/office/drawing/2014/main" id="{7A167409-73F4-415F-AADC-9F873FFF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73" name="Grupo 72">
              <a:extLst>
                <a:ext uri="{FF2B5EF4-FFF2-40B4-BE49-F238E27FC236}">
                  <a16:creationId xmlns:a16="http://schemas.microsoft.com/office/drawing/2014/main" id="{9A8C6F9D-CC6D-446B-A0FF-4BF4E4B667D5}"/>
                </a:ext>
              </a:extLst>
            </p:cNvPr>
            <p:cNvGrpSpPr/>
            <p:nvPr/>
          </p:nvGrpSpPr>
          <p:grpSpPr>
            <a:xfrm>
              <a:off x="931384" y="2201765"/>
              <a:ext cx="518002" cy="211927"/>
              <a:chOff x="940229" y="1944851"/>
              <a:chExt cx="518002" cy="211927"/>
            </a:xfrm>
          </p:grpSpPr>
          <p:sp>
            <p:nvSpPr>
              <p:cNvPr id="74" name="Rectángulo: esquinas redondeadas 73">
                <a:extLst>
                  <a:ext uri="{FF2B5EF4-FFF2-40B4-BE49-F238E27FC236}">
                    <a16:creationId xmlns:a16="http://schemas.microsoft.com/office/drawing/2014/main" id="{FCDDBE62-8221-4B7E-9D2A-93570B4FDF9D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5" name="Gráfico 74" descr="Marca de verificación">
                <a:extLst>
                  <a:ext uri="{FF2B5EF4-FFF2-40B4-BE49-F238E27FC236}">
                    <a16:creationId xmlns:a16="http://schemas.microsoft.com/office/drawing/2014/main" id="{02A4B35C-0AE6-4975-984B-67423E8EA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76" name="Grupo 75">
              <a:extLst>
                <a:ext uri="{FF2B5EF4-FFF2-40B4-BE49-F238E27FC236}">
                  <a16:creationId xmlns:a16="http://schemas.microsoft.com/office/drawing/2014/main" id="{E3F7841D-D074-4CBA-9867-A9BD7545E91F}"/>
                </a:ext>
              </a:extLst>
            </p:cNvPr>
            <p:cNvGrpSpPr/>
            <p:nvPr/>
          </p:nvGrpSpPr>
          <p:grpSpPr>
            <a:xfrm>
              <a:off x="930802" y="2409215"/>
              <a:ext cx="518002" cy="211927"/>
              <a:chOff x="940229" y="1944851"/>
              <a:chExt cx="518002" cy="211927"/>
            </a:xfrm>
          </p:grpSpPr>
          <p:sp>
            <p:nvSpPr>
              <p:cNvPr id="77" name="Rectángulo: esquinas redondeadas 76">
                <a:extLst>
                  <a:ext uri="{FF2B5EF4-FFF2-40B4-BE49-F238E27FC236}">
                    <a16:creationId xmlns:a16="http://schemas.microsoft.com/office/drawing/2014/main" id="{263ADAC6-7B0B-4D9D-9A34-A18A21FD247A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8" name="Gráfico 77" descr="Marca de verificación">
                <a:extLst>
                  <a:ext uri="{FF2B5EF4-FFF2-40B4-BE49-F238E27FC236}">
                    <a16:creationId xmlns:a16="http://schemas.microsoft.com/office/drawing/2014/main" id="{5796D3E7-6D6D-49A2-AD3E-96E322F00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cxnSp>
          <p:nvCxnSpPr>
            <p:cNvPr id="123" name="Conector recto 122">
              <a:extLst>
                <a:ext uri="{FF2B5EF4-FFF2-40B4-BE49-F238E27FC236}">
                  <a16:creationId xmlns:a16="http://schemas.microsoft.com/office/drawing/2014/main" id="{56DB1643-7F5E-423E-8D25-0CD4C44A203A}"/>
                </a:ext>
              </a:extLst>
            </p:cNvPr>
            <p:cNvCxnSpPr>
              <a:cxnSpLocks/>
            </p:cNvCxnSpPr>
            <p:nvPr/>
          </p:nvCxnSpPr>
          <p:spPr>
            <a:xfrm>
              <a:off x="7554868" y="1727486"/>
              <a:ext cx="0" cy="950130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4383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42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Previous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version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revisions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Miguel Santos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A1FD6BE-C334-4613-A32E-520A5C57C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0" t="13882" r="6790" b="-302"/>
          <a:stretch/>
        </p:blipFill>
        <p:spPr>
          <a:xfrm>
            <a:off x="2896974" y="1552429"/>
            <a:ext cx="1929499" cy="2572667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90600EF-1E16-458A-8DB4-0A2B0943A2EC}"/>
              </a:ext>
            </a:extLst>
          </p:cNvPr>
          <p:cNvSpPr/>
          <p:nvPr/>
        </p:nvSpPr>
        <p:spPr>
          <a:xfrm>
            <a:off x="7064730" y="5408538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</a:t>
            </a:r>
            <a:endParaRPr lang="es-ES" sz="2400" dirty="0"/>
          </a:p>
        </p:txBody>
      </p:sp>
      <p:pic>
        <p:nvPicPr>
          <p:cNvPr id="18" name="Gráfico 17" descr="Cronómetro">
            <a:extLst>
              <a:ext uri="{FF2B5EF4-FFF2-40B4-BE49-F238E27FC236}">
                <a16:creationId xmlns:a16="http://schemas.microsoft.com/office/drawing/2014/main" id="{012F9F34-AE50-4D9F-A916-D453F3AB4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0602" y="5407252"/>
            <a:ext cx="535398" cy="535398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F09A917F-0F00-4C18-A197-F1B31EAA8627}"/>
              </a:ext>
            </a:extLst>
          </p:cNvPr>
          <p:cNvSpPr/>
          <p:nvPr/>
        </p:nvSpPr>
        <p:spPr>
          <a:xfrm>
            <a:off x="8226940" y="5416115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2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AB87D89-9AC5-4631-BBA8-799E4CE7BA37}"/>
              </a:ext>
            </a:extLst>
          </p:cNvPr>
          <p:cNvSpPr txBox="1"/>
          <p:nvPr/>
        </p:nvSpPr>
        <p:spPr>
          <a:xfrm>
            <a:off x="7886805" y="5360649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9D402356-3E3A-44D8-85C3-8ED21D7DAA41}"/>
              </a:ext>
            </a:extLst>
          </p:cNvPr>
          <p:cNvGraphicFramePr>
            <a:graphicFrameLocks noGrp="1"/>
          </p:cNvGraphicFramePr>
          <p:nvPr/>
        </p:nvGraphicFramePr>
        <p:xfrm>
          <a:off x="5685970" y="1730921"/>
          <a:ext cx="610233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551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638523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723203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93358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22" name="Grupo 21">
            <a:extLst>
              <a:ext uri="{FF2B5EF4-FFF2-40B4-BE49-F238E27FC236}">
                <a16:creationId xmlns:a16="http://schemas.microsoft.com/office/drawing/2014/main" id="{4221E13D-B8F8-4639-86B5-77718FFF7C9D}"/>
              </a:ext>
            </a:extLst>
          </p:cNvPr>
          <p:cNvGrpSpPr/>
          <p:nvPr/>
        </p:nvGrpSpPr>
        <p:grpSpPr>
          <a:xfrm>
            <a:off x="5168973" y="2086890"/>
            <a:ext cx="6624066" cy="1492132"/>
            <a:chOff x="930802" y="1727486"/>
            <a:chExt cx="6624066" cy="957657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82B7045-7757-4F8E-993C-FCC66C0156BA}"/>
                </a:ext>
              </a:extLst>
            </p:cNvPr>
            <p:cNvSpPr/>
            <p:nvPr/>
          </p:nvSpPr>
          <p:spPr>
            <a:xfrm>
              <a:off x="941940" y="1736724"/>
              <a:ext cx="6608192" cy="94841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17DBC62-648E-45BA-BC0C-6FFF8461323C}"/>
                </a:ext>
              </a:extLst>
            </p:cNvPr>
            <p:cNvSpPr/>
            <p:nvPr/>
          </p:nvSpPr>
          <p:spPr>
            <a:xfrm>
              <a:off x="2164081" y="1736724"/>
              <a:ext cx="642620" cy="94841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B985F67C-78E3-427B-AB0D-9EE1303B0766}"/>
                </a:ext>
              </a:extLst>
            </p:cNvPr>
            <p:cNvSpPr/>
            <p:nvPr/>
          </p:nvSpPr>
          <p:spPr>
            <a:xfrm>
              <a:off x="3474725" y="1727486"/>
              <a:ext cx="610868" cy="94841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AFC2BC62-E937-4843-8A36-195523F3166A}"/>
                </a:ext>
              </a:extLst>
            </p:cNvPr>
            <p:cNvSpPr/>
            <p:nvPr/>
          </p:nvSpPr>
          <p:spPr>
            <a:xfrm>
              <a:off x="4881882" y="1736724"/>
              <a:ext cx="712468" cy="94841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86227D24-DB43-48F9-9469-C90C213F83DE}"/>
                </a:ext>
              </a:extLst>
            </p:cNvPr>
            <p:cNvSpPr/>
            <p:nvPr/>
          </p:nvSpPr>
          <p:spPr>
            <a:xfrm>
              <a:off x="6194061" y="1732746"/>
              <a:ext cx="712468" cy="94841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CDFDB99B-A380-4A93-BAEB-BE77332A2BB8}"/>
                </a:ext>
              </a:extLst>
            </p:cNvPr>
            <p:cNvSpPr/>
            <p:nvPr/>
          </p:nvSpPr>
          <p:spPr>
            <a:xfrm>
              <a:off x="1453582" y="1784787"/>
              <a:ext cx="3434081" cy="20575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88A063AF-8197-49AA-AE15-CED69F208EB2}"/>
                </a:ext>
              </a:extLst>
            </p:cNvPr>
            <p:cNvSpPr/>
            <p:nvPr/>
          </p:nvSpPr>
          <p:spPr>
            <a:xfrm>
              <a:off x="1453581" y="1990539"/>
              <a:ext cx="3434081" cy="20575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361029B0-9FEE-4959-8B92-AF62368F3806}"/>
                </a:ext>
              </a:extLst>
            </p:cNvPr>
            <p:cNvSpPr/>
            <p:nvPr/>
          </p:nvSpPr>
          <p:spPr>
            <a:xfrm>
              <a:off x="1459365" y="2202296"/>
              <a:ext cx="3434081" cy="20575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DA3CBE24-75AC-4C19-89F0-44F76225EE8D}"/>
                </a:ext>
              </a:extLst>
            </p:cNvPr>
            <p:cNvSpPr/>
            <p:nvPr/>
          </p:nvSpPr>
          <p:spPr>
            <a:xfrm>
              <a:off x="2160269" y="2408048"/>
              <a:ext cx="3434081" cy="20575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147F8577-BF94-485C-8F62-A5A8AB091EDE}"/>
                </a:ext>
              </a:extLst>
            </p:cNvPr>
            <p:cNvSpPr/>
            <p:nvPr/>
          </p:nvSpPr>
          <p:spPr>
            <a:xfrm>
              <a:off x="944837" y="1732746"/>
              <a:ext cx="506477" cy="94841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923FFC8E-9BF7-4C85-82CA-6B6D2F1B0442}"/>
                </a:ext>
              </a:extLst>
            </p:cNvPr>
            <p:cNvGrpSpPr/>
            <p:nvPr/>
          </p:nvGrpSpPr>
          <p:grpSpPr>
            <a:xfrm>
              <a:off x="937451" y="1776995"/>
              <a:ext cx="518002" cy="211927"/>
              <a:chOff x="940229" y="1944851"/>
              <a:chExt cx="518002" cy="211927"/>
            </a:xfrm>
          </p:grpSpPr>
          <p:sp>
            <p:nvSpPr>
              <p:cNvPr id="51" name="Rectángulo: esquinas redondeadas 50">
                <a:extLst>
                  <a:ext uri="{FF2B5EF4-FFF2-40B4-BE49-F238E27FC236}">
                    <a16:creationId xmlns:a16="http://schemas.microsoft.com/office/drawing/2014/main" id="{F3A1CCA6-E5C0-4B52-AABA-9EEE4D3733A8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52" name="Gráfico 51" descr="Marca de verificación">
                <a:extLst>
                  <a:ext uri="{FF2B5EF4-FFF2-40B4-BE49-F238E27FC236}">
                    <a16:creationId xmlns:a16="http://schemas.microsoft.com/office/drawing/2014/main" id="{33DC7A00-7A95-4281-A5C4-5AB7ED363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1009D5B9-D9A0-412F-8996-4D7FCDF13749}"/>
                </a:ext>
              </a:extLst>
            </p:cNvPr>
            <p:cNvGrpSpPr/>
            <p:nvPr/>
          </p:nvGrpSpPr>
          <p:grpSpPr>
            <a:xfrm>
              <a:off x="930802" y="1985295"/>
              <a:ext cx="518002" cy="211927"/>
              <a:chOff x="940229" y="1944851"/>
              <a:chExt cx="518002" cy="211927"/>
            </a:xfrm>
          </p:grpSpPr>
          <p:sp>
            <p:nvSpPr>
              <p:cNvPr id="49" name="Rectángulo: esquinas redondeadas 48">
                <a:extLst>
                  <a:ext uri="{FF2B5EF4-FFF2-40B4-BE49-F238E27FC236}">
                    <a16:creationId xmlns:a16="http://schemas.microsoft.com/office/drawing/2014/main" id="{368F9BEE-94AE-451F-8B20-D20ECDCCF4B9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50" name="Gráfico 49" descr="Marca de verificación">
                <a:extLst>
                  <a:ext uri="{FF2B5EF4-FFF2-40B4-BE49-F238E27FC236}">
                    <a16:creationId xmlns:a16="http://schemas.microsoft.com/office/drawing/2014/main" id="{6B47E5C9-A77E-420F-96F3-E394343F7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F35408ED-9DE2-4E2E-BA1E-30041CADC9C4}"/>
                </a:ext>
              </a:extLst>
            </p:cNvPr>
            <p:cNvGrpSpPr/>
            <p:nvPr/>
          </p:nvGrpSpPr>
          <p:grpSpPr>
            <a:xfrm>
              <a:off x="931384" y="2201765"/>
              <a:ext cx="518002" cy="211927"/>
              <a:chOff x="940229" y="1944851"/>
              <a:chExt cx="518002" cy="211927"/>
            </a:xfrm>
          </p:grpSpPr>
          <p:sp>
            <p:nvSpPr>
              <p:cNvPr id="47" name="Rectángulo: esquinas redondeadas 46">
                <a:extLst>
                  <a:ext uri="{FF2B5EF4-FFF2-40B4-BE49-F238E27FC236}">
                    <a16:creationId xmlns:a16="http://schemas.microsoft.com/office/drawing/2014/main" id="{B9A1795A-62C8-42CF-AD1F-2A7A48D9C652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8" name="Gráfico 47" descr="Marca de verificación">
                <a:extLst>
                  <a:ext uri="{FF2B5EF4-FFF2-40B4-BE49-F238E27FC236}">
                    <a16:creationId xmlns:a16="http://schemas.microsoft.com/office/drawing/2014/main" id="{8BA78D5A-0561-4B0E-B0B0-937A50A1E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D3174D5C-F58D-4ED6-A697-69F8D5A7BC52}"/>
                </a:ext>
              </a:extLst>
            </p:cNvPr>
            <p:cNvGrpSpPr/>
            <p:nvPr/>
          </p:nvGrpSpPr>
          <p:grpSpPr>
            <a:xfrm>
              <a:off x="930802" y="2409215"/>
              <a:ext cx="518002" cy="211927"/>
              <a:chOff x="940229" y="1944851"/>
              <a:chExt cx="518002" cy="211927"/>
            </a:xfrm>
          </p:grpSpPr>
          <p:sp>
            <p:nvSpPr>
              <p:cNvPr id="45" name="Rectángulo: esquinas redondeadas 44">
                <a:extLst>
                  <a:ext uri="{FF2B5EF4-FFF2-40B4-BE49-F238E27FC236}">
                    <a16:creationId xmlns:a16="http://schemas.microsoft.com/office/drawing/2014/main" id="{EF79665C-F74F-45C7-AA68-C2671DBFAED6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6" name="Gráfico 45" descr="Marca de verificación">
                <a:extLst>
                  <a:ext uri="{FF2B5EF4-FFF2-40B4-BE49-F238E27FC236}">
                    <a16:creationId xmlns:a16="http://schemas.microsoft.com/office/drawing/2014/main" id="{85AC2691-6178-466D-9C07-99D00DDFF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414AE140-7A28-4532-8DA4-52BD9C814595}"/>
                </a:ext>
              </a:extLst>
            </p:cNvPr>
            <p:cNvCxnSpPr>
              <a:cxnSpLocks/>
            </p:cNvCxnSpPr>
            <p:nvPr/>
          </p:nvCxnSpPr>
          <p:spPr>
            <a:xfrm>
              <a:off x="7554868" y="1727486"/>
              <a:ext cx="0" cy="950130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Flecha: a la derecha 52">
            <a:extLst>
              <a:ext uri="{FF2B5EF4-FFF2-40B4-BE49-F238E27FC236}">
                <a16:creationId xmlns:a16="http://schemas.microsoft.com/office/drawing/2014/main" id="{4D500CDD-D8F8-4518-8C71-EA49333305EC}"/>
              </a:ext>
            </a:extLst>
          </p:cNvPr>
          <p:cNvSpPr/>
          <p:nvPr/>
        </p:nvSpPr>
        <p:spPr>
          <a:xfrm flipH="1">
            <a:off x="9135099" y="2151302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1A09D343-A0FD-4EC7-9F5D-6D700C3F4B65}"/>
              </a:ext>
            </a:extLst>
          </p:cNvPr>
          <p:cNvSpPr/>
          <p:nvPr/>
        </p:nvSpPr>
        <p:spPr>
          <a:xfrm flipH="1">
            <a:off x="9133884" y="2457100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283E82E2-5B00-4CA5-ABD8-6DCE20D9FD82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</a:t>
            </a:r>
            <a:endParaRPr lang="es-ES" sz="2400" dirty="0"/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A5FEB8C7-D29B-4BD8-95CC-D73C90BC976E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2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343038CC-E542-432D-8215-BC79F591D6B9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4406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43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>
                <a:solidFill>
                  <a:srgbClr val="000000"/>
                </a:solidFill>
              </a:rPr>
              <a:t>New functionality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Miguel Santos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A1FD6BE-C334-4613-A32E-520A5C57C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0" t="13882" r="6790" b="-302"/>
          <a:stretch/>
        </p:blipFill>
        <p:spPr>
          <a:xfrm>
            <a:off x="2896974" y="1552429"/>
            <a:ext cx="1929499" cy="2572667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D90600EF-1E16-458A-8DB4-0A2B0943A2EC}"/>
              </a:ext>
            </a:extLst>
          </p:cNvPr>
          <p:cNvSpPr/>
          <p:nvPr/>
        </p:nvSpPr>
        <p:spPr>
          <a:xfrm>
            <a:off x="7064730" y="5435822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</a:t>
            </a:r>
            <a:endParaRPr lang="es-ES" sz="2400" dirty="0"/>
          </a:p>
        </p:txBody>
      </p:sp>
      <p:pic>
        <p:nvPicPr>
          <p:cNvPr id="18" name="Gráfico 17" descr="Cronómetro">
            <a:extLst>
              <a:ext uri="{FF2B5EF4-FFF2-40B4-BE49-F238E27FC236}">
                <a16:creationId xmlns:a16="http://schemas.microsoft.com/office/drawing/2014/main" id="{012F9F34-AE50-4D9F-A916-D453F3AB4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0602" y="5434536"/>
            <a:ext cx="535398" cy="535398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F09A917F-0F00-4C18-A197-F1B31EAA8627}"/>
              </a:ext>
            </a:extLst>
          </p:cNvPr>
          <p:cNvSpPr/>
          <p:nvPr/>
        </p:nvSpPr>
        <p:spPr>
          <a:xfrm>
            <a:off x="8226940" y="5443399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2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AB87D89-9AC5-4631-BBA8-799E4CE7BA37}"/>
              </a:ext>
            </a:extLst>
          </p:cNvPr>
          <p:cNvSpPr txBox="1"/>
          <p:nvPr/>
        </p:nvSpPr>
        <p:spPr>
          <a:xfrm>
            <a:off x="7886805" y="5387933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9D402356-3E3A-44D8-85C3-8ED21D7DAA41}"/>
              </a:ext>
            </a:extLst>
          </p:cNvPr>
          <p:cNvGraphicFramePr>
            <a:graphicFrameLocks noGrp="1"/>
          </p:cNvGraphicFramePr>
          <p:nvPr/>
        </p:nvGraphicFramePr>
        <p:xfrm>
          <a:off x="5685970" y="1730921"/>
          <a:ext cx="610233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551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638523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723203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93358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22" name="Grupo 21">
            <a:extLst>
              <a:ext uri="{FF2B5EF4-FFF2-40B4-BE49-F238E27FC236}">
                <a16:creationId xmlns:a16="http://schemas.microsoft.com/office/drawing/2014/main" id="{4221E13D-B8F8-4639-86B5-77718FFF7C9D}"/>
              </a:ext>
            </a:extLst>
          </p:cNvPr>
          <p:cNvGrpSpPr/>
          <p:nvPr/>
        </p:nvGrpSpPr>
        <p:grpSpPr>
          <a:xfrm>
            <a:off x="5168973" y="2086890"/>
            <a:ext cx="6624066" cy="1492132"/>
            <a:chOff x="930802" y="1727486"/>
            <a:chExt cx="6624066" cy="957657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82B7045-7757-4F8E-993C-FCC66C0156BA}"/>
                </a:ext>
              </a:extLst>
            </p:cNvPr>
            <p:cNvSpPr/>
            <p:nvPr/>
          </p:nvSpPr>
          <p:spPr>
            <a:xfrm>
              <a:off x="941940" y="1736724"/>
              <a:ext cx="6608192" cy="94841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17DBC62-648E-45BA-BC0C-6FFF8461323C}"/>
                </a:ext>
              </a:extLst>
            </p:cNvPr>
            <p:cNvSpPr/>
            <p:nvPr/>
          </p:nvSpPr>
          <p:spPr>
            <a:xfrm>
              <a:off x="2164081" y="1736724"/>
              <a:ext cx="642620" cy="94841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B985F67C-78E3-427B-AB0D-9EE1303B0766}"/>
                </a:ext>
              </a:extLst>
            </p:cNvPr>
            <p:cNvSpPr/>
            <p:nvPr/>
          </p:nvSpPr>
          <p:spPr>
            <a:xfrm>
              <a:off x="3474725" y="1727486"/>
              <a:ext cx="610868" cy="94841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AFC2BC62-E937-4843-8A36-195523F3166A}"/>
                </a:ext>
              </a:extLst>
            </p:cNvPr>
            <p:cNvSpPr/>
            <p:nvPr/>
          </p:nvSpPr>
          <p:spPr>
            <a:xfrm>
              <a:off x="4881882" y="1736724"/>
              <a:ext cx="712468" cy="94841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86227D24-DB43-48F9-9469-C90C213F83DE}"/>
                </a:ext>
              </a:extLst>
            </p:cNvPr>
            <p:cNvSpPr/>
            <p:nvPr/>
          </p:nvSpPr>
          <p:spPr>
            <a:xfrm>
              <a:off x="6194061" y="1732746"/>
              <a:ext cx="712468" cy="94841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CDFDB99B-A380-4A93-BAEB-BE77332A2BB8}"/>
                </a:ext>
              </a:extLst>
            </p:cNvPr>
            <p:cNvSpPr/>
            <p:nvPr/>
          </p:nvSpPr>
          <p:spPr>
            <a:xfrm>
              <a:off x="1453582" y="1784787"/>
              <a:ext cx="3434081" cy="20575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88A063AF-8197-49AA-AE15-CED69F208EB2}"/>
                </a:ext>
              </a:extLst>
            </p:cNvPr>
            <p:cNvSpPr/>
            <p:nvPr/>
          </p:nvSpPr>
          <p:spPr>
            <a:xfrm>
              <a:off x="1453581" y="1990539"/>
              <a:ext cx="3434081" cy="20575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361029B0-9FEE-4959-8B92-AF62368F3806}"/>
                </a:ext>
              </a:extLst>
            </p:cNvPr>
            <p:cNvSpPr/>
            <p:nvPr/>
          </p:nvSpPr>
          <p:spPr>
            <a:xfrm>
              <a:off x="1459365" y="2202296"/>
              <a:ext cx="3434081" cy="20575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DA3CBE24-75AC-4C19-89F0-44F76225EE8D}"/>
                </a:ext>
              </a:extLst>
            </p:cNvPr>
            <p:cNvSpPr/>
            <p:nvPr/>
          </p:nvSpPr>
          <p:spPr>
            <a:xfrm>
              <a:off x="2160269" y="2408048"/>
              <a:ext cx="3434081" cy="20575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147F8577-BF94-485C-8F62-A5A8AB091EDE}"/>
                </a:ext>
              </a:extLst>
            </p:cNvPr>
            <p:cNvSpPr/>
            <p:nvPr/>
          </p:nvSpPr>
          <p:spPr>
            <a:xfrm>
              <a:off x="944837" y="1732746"/>
              <a:ext cx="506477" cy="94841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923FFC8E-9BF7-4C85-82CA-6B6D2F1B0442}"/>
                </a:ext>
              </a:extLst>
            </p:cNvPr>
            <p:cNvGrpSpPr/>
            <p:nvPr/>
          </p:nvGrpSpPr>
          <p:grpSpPr>
            <a:xfrm>
              <a:off x="937451" y="1776995"/>
              <a:ext cx="518002" cy="211927"/>
              <a:chOff x="940229" y="1944851"/>
              <a:chExt cx="518002" cy="211927"/>
            </a:xfrm>
          </p:grpSpPr>
          <p:sp>
            <p:nvSpPr>
              <p:cNvPr id="51" name="Rectángulo: esquinas redondeadas 50">
                <a:extLst>
                  <a:ext uri="{FF2B5EF4-FFF2-40B4-BE49-F238E27FC236}">
                    <a16:creationId xmlns:a16="http://schemas.microsoft.com/office/drawing/2014/main" id="{F3A1CCA6-E5C0-4B52-AABA-9EEE4D3733A8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52" name="Gráfico 51" descr="Marca de verificación">
                <a:extLst>
                  <a:ext uri="{FF2B5EF4-FFF2-40B4-BE49-F238E27FC236}">
                    <a16:creationId xmlns:a16="http://schemas.microsoft.com/office/drawing/2014/main" id="{33DC7A00-7A95-4281-A5C4-5AB7ED363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1009D5B9-D9A0-412F-8996-4D7FCDF13749}"/>
                </a:ext>
              </a:extLst>
            </p:cNvPr>
            <p:cNvGrpSpPr/>
            <p:nvPr/>
          </p:nvGrpSpPr>
          <p:grpSpPr>
            <a:xfrm>
              <a:off x="930802" y="1985295"/>
              <a:ext cx="518002" cy="211927"/>
              <a:chOff x="940229" y="1944851"/>
              <a:chExt cx="518002" cy="211927"/>
            </a:xfrm>
          </p:grpSpPr>
          <p:sp>
            <p:nvSpPr>
              <p:cNvPr id="49" name="Rectángulo: esquinas redondeadas 48">
                <a:extLst>
                  <a:ext uri="{FF2B5EF4-FFF2-40B4-BE49-F238E27FC236}">
                    <a16:creationId xmlns:a16="http://schemas.microsoft.com/office/drawing/2014/main" id="{368F9BEE-94AE-451F-8B20-D20ECDCCF4B9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50" name="Gráfico 49" descr="Marca de verificación">
                <a:extLst>
                  <a:ext uri="{FF2B5EF4-FFF2-40B4-BE49-F238E27FC236}">
                    <a16:creationId xmlns:a16="http://schemas.microsoft.com/office/drawing/2014/main" id="{6B47E5C9-A77E-420F-96F3-E394343F7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F35408ED-9DE2-4E2E-BA1E-30041CADC9C4}"/>
                </a:ext>
              </a:extLst>
            </p:cNvPr>
            <p:cNvGrpSpPr/>
            <p:nvPr/>
          </p:nvGrpSpPr>
          <p:grpSpPr>
            <a:xfrm>
              <a:off x="931384" y="2201765"/>
              <a:ext cx="518002" cy="211927"/>
              <a:chOff x="940229" y="1944851"/>
              <a:chExt cx="518002" cy="211927"/>
            </a:xfrm>
          </p:grpSpPr>
          <p:sp>
            <p:nvSpPr>
              <p:cNvPr id="47" name="Rectángulo: esquinas redondeadas 46">
                <a:extLst>
                  <a:ext uri="{FF2B5EF4-FFF2-40B4-BE49-F238E27FC236}">
                    <a16:creationId xmlns:a16="http://schemas.microsoft.com/office/drawing/2014/main" id="{B9A1795A-62C8-42CF-AD1F-2A7A48D9C652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8" name="Gráfico 47" descr="Marca de verificación">
                <a:extLst>
                  <a:ext uri="{FF2B5EF4-FFF2-40B4-BE49-F238E27FC236}">
                    <a16:creationId xmlns:a16="http://schemas.microsoft.com/office/drawing/2014/main" id="{8BA78D5A-0561-4B0E-B0B0-937A50A1E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D3174D5C-F58D-4ED6-A697-69F8D5A7BC52}"/>
                </a:ext>
              </a:extLst>
            </p:cNvPr>
            <p:cNvGrpSpPr/>
            <p:nvPr/>
          </p:nvGrpSpPr>
          <p:grpSpPr>
            <a:xfrm>
              <a:off x="930802" y="2409215"/>
              <a:ext cx="518002" cy="211927"/>
              <a:chOff x="940229" y="1944851"/>
              <a:chExt cx="518002" cy="211927"/>
            </a:xfrm>
          </p:grpSpPr>
          <p:sp>
            <p:nvSpPr>
              <p:cNvPr id="45" name="Rectángulo: esquinas redondeadas 44">
                <a:extLst>
                  <a:ext uri="{FF2B5EF4-FFF2-40B4-BE49-F238E27FC236}">
                    <a16:creationId xmlns:a16="http://schemas.microsoft.com/office/drawing/2014/main" id="{EF79665C-F74F-45C7-AA68-C2671DBFAED6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6" name="Gráfico 45" descr="Marca de verificación">
                <a:extLst>
                  <a:ext uri="{FF2B5EF4-FFF2-40B4-BE49-F238E27FC236}">
                    <a16:creationId xmlns:a16="http://schemas.microsoft.com/office/drawing/2014/main" id="{85AC2691-6178-466D-9C07-99D00DDFF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414AE140-7A28-4532-8DA4-52BD9C814595}"/>
                </a:ext>
              </a:extLst>
            </p:cNvPr>
            <p:cNvCxnSpPr>
              <a:cxnSpLocks/>
            </p:cNvCxnSpPr>
            <p:nvPr/>
          </p:nvCxnSpPr>
          <p:spPr>
            <a:xfrm>
              <a:off x="7554868" y="1727486"/>
              <a:ext cx="0" cy="950130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Flecha: a la derecha 52">
            <a:extLst>
              <a:ext uri="{FF2B5EF4-FFF2-40B4-BE49-F238E27FC236}">
                <a16:creationId xmlns:a16="http://schemas.microsoft.com/office/drawing/2014/main" id="{4D500CDD-D8F8-4518-8C71-EA49333305EC}"/>
              </a:ext>
            </a:extLst>
          </p:cNvPr>
          <p:cNvSpPr/>
          <p:nvPr/>
        </p:nvSpPr>
        <p:spPr>
          <a:xfrm flipH="1">
            <a:off x="9133884" y="2777684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AFAEDF45-1A03-4F18-B0CB-4F5E7AB5D0E2}"/>
              </a:ext>
            </a:extLst>
          </p:cNvPr>
          <p:cNvSpPr/>
          <p:nvPr/>
        </p:nvSpPr>
        <p:spPr>
          <a:xfrm flipH="1">
            <a:off x="9832521" y="3109450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E84E048C-E84B-40E0-868E-7B5046A8BE29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</a:t>
            </a:r>
            <a:endParaRPr lang="es-ES" sz="2400" dirty="0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7458906E-5844-40AC-8726-9FB2D41ECBDE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2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B5D65469-07B0-48CA-9863-1509DC6C94CD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99624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44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Mario Bizcocho</a:t>
            </a:r>
          </a:p>
          <a:p>
            <a:pPr marL="0" indent="0">
              <a:buNone/>
            </a:pPr>
            <a:r>
              <a:rPr lang="es-ES" sz="2400" dirty="0" err="1">
                <a:solidFill>
                  <a:srgbClr val="000000"/>
                </a:solidFill>
              </a:rPr>
              <a:t>Tasks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1032C473-D7D3-4814-8750-87C671548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75" b="9486"/>
          <a:stretch/>
        </p:blipFill>
        <p:spPr>
          <a:xfrm flipH="1">
            <a:off x="2912641" y="1538638"/>
            <a:ext cx="1686127" cy="2549617"/>
          </a:xfrm>
          <a:prstGeom prst="rect">
            <a:avLst/>
          </a:prstGeom>
        </p:spPr>
      </p:pic>
      <p:graphicFrame>
        <p:nvGraphicFramePr>
          <p:cNvPr id="42" name="Tabla 41">
            <a:extLst>
              <a:ext uri="{FF2B5EF4-FFF2-40B4-BE49-F238E27FC236}">
                <a16:creationId xmlns:a16="http://schemas.microsoft.com/office/drawing/2014/main" id="{3E1885CE-B941-4AE9-A551-7648C47FB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932461"/>
              </p:ext>
            </p:extLst>
          </p:nvPr>
        </p:nvGraphicFramePr>
        <p:xfrm>
          <a:off x="5372943" y="1767762"/>
          <a:ext cx="6542379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273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21703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53988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53988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90890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86272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484801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53988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53988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477333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86272">
                  <a:extLst>
                    <a:ext uri="{9D8B030D-6E8A-4147-A177-3AD203B41FA5}">
                      <a16:colId xmlns:a16="http://schemas.microsoft.com/office/drawing/2014/main" val="1316848335"/>
                    </a:ext>
                  </a:extLst>
                </a:gridCol>
                <a:gridCol w="492883">
                  <a:extLst>
                    <a:ext uri="{9D8B030D-6E8A-4147-A177-3AD203B41FA5}">
                      <a16:colId xmlns:a16="http://schemas.microsoft.com/office/drawing/2014/main" val="1246059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124" name="Grupo 123">
            <a:extLst>
              <a:ext uri="{FF2B5EF4-FFF2-40B4-BE49-F238E27FC236}">
                <a16:creationId xmlns:a16="http://schemas.microsoft.com/office/drawing/2014/main" id="{7595C988-9FDE-42FF-821B-9E928EEEF102}"/>
              </a:ext>
            </a:extLst>
          </p:cNvPr>
          <p:cNvGrpSpPr/>
          <p:nvPr/>
        </p:nvGrpSpPr>
        <p:grpSpPr>
          <a:xfrm>
            <a:off x="4951134" y="2081077"/>
            <a:ext cx="6948311" cy="1010465"/>
            <a:chOff x="941940" y="3753940"/>
            <a:chExt cx="8497335" cy="627778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110A07F-70C9-4807-987B-B85DA195FBAD}"/>
                </a:ext>
              </a:extLst>
            </p:cNvPr>
            <p:cNvSpPr/>
            <p:nvPr/>
          </p:nvSpPr>
          <p:spPr>
            <a:xfrm>
              <a:off x="941940" y="3763178"/>
              <a:ext cx="8497333" cy="61854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6073CBA6-FAB7-45D9-8631-9BE656F7ECB6}"/>
                </a:ext>
              </a:extLst>
            </p:cNvPr>
            <p:cNvSpPr/>
            <p:nvPr/>
          </p:nvSpPr>
          <p:spPr>
            <a:xfrm>
              <a:off x="2164081" y="3763178"/>
              <a:ext cx="642620" cy="618540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7C380D6A-664E-4D41-9EF0-40466BBA8387}"/>
                </a:ext>
              </a:extLst>
            </p:cNvPr>
            <p:cNvSpPr/>
            <p:nvPr/>
          </p:nvSpPr>
          <p:spPr>
            <a:xfrm>
              <a:off x="3474725" y="3753940"/>
              <a:ext cx="610868" cy="618540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E818787E-A006-4BE0-B87F-CF2A2ACA3758}"/>
                </a:ext>
              </a:extLst>
            </p:cNvPr>
            <p:cNvSpPr/>
            <p:nvPr/>
          </p:nvSpPr>
          <p:spPr>
            <a:xfrm>
              <a:off x="4881882" y="3763178"/>
              <a:ext cx="712468" cy="618540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6F5C611B-358C-43A8-88C6-16EEF643A31A}"/>
                </a:ext>
              </a:extLst>
            </p:cNvPr>
            <p:cNvSpPr/>
            <p:nvPr/>
          </p:nvSpPr>
          <p:spPr>
            <a:xfrm>
              <a:off x="6194061" y="3759200"/>
              <a:ext cx="712468" cy="618540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F9480E74-1208-4E2E-BE63-06598BC0210B}"/>
                </a:ext>
              </a:extLst>
            </p:cNvPr>
            <p:cNvSpPr/>
            <p:nvPr/>
          </p:nvSpPr>
          <p:spPr>
            <a:xfrm>
              <a:off x="7554868" y="3763178"/>
              <a:ext cx="566056" cy="618540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A3F26912-BCDC-4972-B866-5746D6E93E7F}"/>
                </a:ext>
              </a:extLst>
            </p:cNvPr>
            <p:cNvSpPr/>
            <p:nvPr/>
          </p:nvSpPr>
          <p:spPr>
            <a:xfrm>
              <a:off x="8835661" y="3759200"/>
              <a:ext cx="603614" cy="618540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AA76533B-93A2-4D3E-B695-7E892C83747F}"/>
                </a:ext>
              </a:extLst>
            </p:cNvPr>
            <p:cNvSpPr/>
            <p:nvPr/>
          </p:nvSpPr>
          <p:spPr>
            <a:xfrm>
              <a:off x="1447800" y="4090248"/>
              <a:ext cx="3422515" cy="20575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4E1B7734-08B9-4254-BCD7-1F0A7079C8E5}"/>
                </a:ext>
              </a:extLst>
            </p:cNvPr>
            <p:cNvSpPr/>
            <p:nvPr/>
          </p:nvSpPr>
          <p:spPr>
            <a:xfrm>
              <a:off x="4085593" y="3869821"/>
              <a:ext cx="5353681" cy="20575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505471E4-8EF8-476B-AD00-5A8FE771D111}"/>
                </a:ext>
              </a:extLst>
            </p:cNvPr>
            <p:cNvSpPr/>
            <p:nvPr/>
          </p:nvSpPr>
          <p:spPr>
            <a:xfrm>
              <a:off x="2160269" y="3870976"/>
              <a:ext cx="5960655" cy="205752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alpha val="15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D2686634-D686-4EFC-A513-51E4A367284A}"/>
                </a:ext>
              </a:extLst>
            </p:cNvPr>
            <p:cNvSpPr/>
            <p:nvPr/>
          </p:nvSpPr>
          <p:spPr>
            <a:xfrm>
              <a:off x="944837" y="3759200"/>
              <a:ext cx="506477" cy="618540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grpSp>
          <p:nvGrpSpPr>
            <p:cNvPr id="90" name="Grupo 89">
              <a:extLst>
                <a:ext uri="{FF2B5EF4-FFF2-40B4-BE49-F238E27FC236}">
                  <a16:creationId xmlns:a16="http://schemas.microsoft.com/office/drawing/2014/main" id="{4D8DA3B6-690C-48AB-A01D-091B5389A7AA}"/>
                </a:ext>
              </a:extLst>
            </p:cNvPr>
            <p:cNvGrpSpPr/>
            <p:nvPr/>
          </p:nvGrpSpPr>
          <p:grpSpPr>
            <a:xfrm>
              <a:off x="945971" y="4085143"/>
              <a:ext cx="518002" cy="211927"/>
              <a:chOff x="940229" y="1944851"/>
              <a:chExt cx="518002" cy="211927"/>
            </a:xfrm>
          </p:grpSpPr>
          <p:sp>
            <p:nvSpPr>
              <p:cNvPr id="91" name="Rectángulo: esquinas redondeadas 90">
                <a:extLst>
                  <a:ext uri="{FF2B5EF4-FFF2-40B4-BE49-F238E27FC236}">
                    <a16:creationId xmlns:a16="http://schemas.microsoft.com/office/drawing/2014/main" id="{C90EEF1E-E1DF-4790-A52A-37D00EACCAFC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2" name="Gráfico 91" descr="Marca de verificación">
                <a:extLst>
                  <a:ext uri="{FF2B5EF4-FFF2-40B4-BE49-F238E27FC236}">
                    <a16:creationId xmlns:a16="http://schemas.microsoft.com/office/drawing/2014/main" id="{1D371DE9-EF11-4440-B16E-1C04C3444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C0D3FB6A-8019-407D-A02E-C7C49B6D6F46}"/>
                </a:ext>
              </a:extLst>
            </p:cNvPr>
            <p:cNvCxnSpPr>
              <a:cxnSpLocks/>
            </p:cNvCxnSpPr>
            <p:nvPr/>
          </p:nvCxnSpPr>
          <p:spPr>
            <a:xfrm>
              <a:off x="7554868" y="3757595"/>
              <a:ext cx="0" cy="619656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06DD055F-57F6-43EE-AFDF-FCD9CC6E43D0}"/>
              </a:ext>
            </a:extLst>
          </p:cNvPr>
          <p:cNvSpPr/>
          <p:nvPr/>
        </p:nvSpPr>
        <p:spPr>
          <a:xfrm>
            <a:off x="4946448" y="2257211"/>
            <a:ext cx="423573" cy="33117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Gráfico 29" descr="Marca de verificación">
            <a:extLst>
              <a:ext uri="{FF2B5EF4-FFF2-40B4-BE49-F238E27FC236}">
                <a16:creationId xmlns:a16="http://schemas.microsoft.com/office/drawing/2014/main" id="{E1DE54E3-E457-466C-9E5B-9D41A3E8A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4477" y="2267150"/>
            <a:ext cx="168245" cy="33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97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45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Piloting</a:t>
            </a:r>
            <a:r>
              <a:rPr lang="es-ES" sz="3200" b="1" dirty="0">
                <a:solidFill>
                  <a:srgbClr val="000000"/>
                </a:solidFill>
              </a:rPr>
              <a:t> plan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Mario Bizcocho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AB501A85-C85B-4500-8B19-B7C322E84B95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9.5</a:t>
            </a:r>
            <a:endParaRPr lang="es-ES" sz="2400" dirty="0"/>
          </a:p>
        </p:txBody>
      </p:sp>
      <p:pic>
        <p:nvPicPr>
          <p:cNvPr id="28" name="Gráfico 27" descr="Cronómetro">
            <a:extLst>
              <a:ext uri="{FF2B5EF4-FFF2-40B4-BE49-F238E27FC236}">
                <a16:creationId xmlns:a16="http://schemas.microsoft.com/office/drawing/2014/main" id="{D04201A2-EE56-46E3-9D19-E7C641116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0602" y="6009973"/>
            <a:ext cx="535398" cy="535398"/>
          </a:xfrm>
          <a:prstGeom prst="rect">
            <a:avLst/>
          </a:prstGeom>
        </p:spPr>
      </p:pic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141D1840-478F-4CD3-819D-303FAF2B12EF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8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CB11A15-1B59-4D43-8AB2-52D40D9EF4F3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E9DA78BC-2AEC-4529-ADD9-A019E810E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122890"/>
              </p:ext>
            </p:extLst>
          </p:nvPr>
        </p:nvGraphicFramePr>
        <p:xfrm>
          <a:off x="5372943" y="1767762"/>
          <a:ext cx="6542379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273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21703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53988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53988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90890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86272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484801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53988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53988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477333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86272">
                  <a:extLst>
                    <a:ext uri="{9D8B030D-6E8A-4147-A177-3AD203B41FA5}">
                      <a16:colId xmlns:a16="http://schemas.microsoft.com/office/drawing/2014/main" val="1316848335"/>
                    </a:ext>
                  </a:extLst>
                </a:gridCol>
                <a:gridCol w="492883">
                  <a:extLst>
                    <a:ext uri="{9D8B030D-6E8A-4147-A177-3AD203B41FA5}">
                      <a16:colId xmlns:a16="http://schemas.microsoft.com/office/drawing/2014/main" val="1246059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24" name="Grupo 23">
            <a:extLst>
              <a:ext uri="{FF2B5EF4-FFF2-40B4-BE49-F238E27FC236}">
                <a16:creationId xmlns:a16="http://schemas.microsoft.com/office/drawing/2014/main" id="{118470F5-82C8-4C72-BC4E-1DE825A42DBB}"/>
              </a:ext>
            </a:extLst>
          </p:cNvPr>
          <p:cNvGrpSpPr/>
          <p:nvPr/>
        </p:nvGrpSpPr>
        <p:grpSpPr>
          <a:xfrm>
            <a:off x="4951134" y="2081077"/>
            <a:ext cx="6948311" cy="1010465"/>
            <a:chOff x="941940" y="3753940"/>
            <a:chExt cx="8497335" cy="627778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16E6A63D-6CC7-41C5-8442-1B0B4593EDEF}"/>
                </a:ext>
              </a:extLst>
            </p:cNvPr>
            <p:cNvSpPr/>
            <p:nvPr/>
          </p:nvSpPr>
          <p:spPr>
            <a:xfrm>
              <a:off x="941940" y="3763178"/>
              <a:ext cx="8497333" cy="61854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16912E0A-88B4-42A6-9003-5EEA756306D3}"/>
                </a:ext>
              </a:extLst>
            </p:cNvPr>
            <p:cNvSpPr/>
            <p:nvPr/>
          </p:nvSpPr>
          <p:spPr>
            <a:xfrm>
              <a:off x="2164081" y="3763178"/>
              <a:ext cx="642620" cy="618540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7384BFEF-BB17-45FC-A18B-15F43A085540}"/>
                </a:ext>
              </a:extLst>
            </p:cNvPr>
            <p:cNvSpPr/>
            <p:nvPr/>
          </p:nvSpPr>
          <p:spPr>
            <a:xfrm>
              <a:off x="3474725" y="3753940"/>
              <a:ext cx="610868" cy="618540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06DDA468-81A6-4C2F-88BC-D9858ED324B8}"/>
                </a:ext>
              </a:extLst>
            </p:cNvPr>
            <p:cNvSpPr/>
            <p:nvPr/>
          </p:nvSpPr>
          <p:spPr>
            <a:xfrm>
              <a:off x="4881882" y="3763178"/>
              <a:ext cx="712468" cy="618540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1F9FD8DF-D8BD-4F26-A0AA-8E40F65F9AE3}"/>
                </a:ext>
              </a:extLst>
            </p:cNvPr>
            <p:cNvSpPr/>
            <p:nvPr/>
          </p:nvSpPr>
          <p:spPr>
            <a:xfrm>
              <a:off x="6194061" y="3759200"/>
              <a:ext cx="712468" cy="618540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957D5705-21B5-4BC0-A1E2-3239B02FCE22}"/>
                </a:ext>
              </a:extLst>
            </p:cNvPr>
            <p:cNvSpPr/>
            <p:nvPr/>
          </p:nvSpPr>
          <p:spPr>
            <a:xfrm>
              <a:off x="7554868" y="3763178"/>
              <a:ext cx="566056" cy="618540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46CCB6ED-C587-4B8D-860E-CACB3326F848}"/>
                </a:ext>
              </a:extLst>
            </p:cNvPr>
            <p:cNvSpPr/>
            <p:nvPr/>
          </p:nvSpPr>
          <p:spPr>
            <a:xfrm>
              <a:off x="8835661" y="3759200"/>
              <a:ext cx="603614" cy="618540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FB209616-8929-4A27-B4F9-3E09473ADBE5}"/>
                </a:ext>
              </a:extLst>
            </p:cNvPr>
            <p:cNvSpPr/>
            <p:nvPr/>
          </p:nvSpPr>
          <p:spPr>
            <a:xfrm>
              <a:off x="1447800" y="4090248"/>
              <a:ext cx="3422515" cy="20575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86C9919D-8114-4592-8620-7DDA73955D4F}"/>
                </a:ext>
              </a:extLst>
            </p:cNvPr>
            <p:cNvSpPr/>
            <p:nvPr/>
          </p:nvSpPr>
          <p:spPr>
            <a:xfrm>
              <a:off x="4085593" y="3869821"/>
              <a:ext cx="5353681" cy="20575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F1AC2789-4B60-429A-B8E5-65DDFAAE52AC}"/>
                </a:ext>
              </a:extLst>
            </p:cNvPr>
            <p:cNvSpPr/>
            <p:nvPr/>
          </p:nvSpPr>
          <p:spPr>
            <a:xfrm>
              <a:off x="2160269" y="3870976"/>
              <a:ext cx="5960655" cy="205752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alpha val="15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C52EB0BA-E9B2-4F60-98EA-DDCDCC48921E}"/>
                </a:ext>
              </a:extLst>
            </p:cNvPr>
            <p:cNvSpPr/>
            <p:nvPr/>
          </p:nvSpPr>
          <p:spPr>
            <a:xfrm>
              <a:off x="944837" y="3759200"/>
              <a:ext cx="506477" cy="618540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281D4CB2-3062-4C46-A07F-478E2A3F1359}"/>
                </a:ext>
              </a:extLst>
            </p:cNvPr>
            <p:cNvGrpSpPr/>
            <p:nvPr/>
          </p:nvGrpSpPr>
          <p:grpSpPr>
            <a:xfrm>
              <a:off x="945971" y="4085143"/>
              <a:ext cx="518002" cy="211927"/>
              <a:chOff x="940229" y="1944851"/>
              <a:chExt cx="518002" cy="211927"/>
            </a:xfrm>
          </p:grpSpPr>
          <p:sp>
            <p:nvSpPr>
              <p:cNvPr id="49" name="Rectángulo: esquinas redondeadas 48">
                <a:extLst>
                  <a:ext uri="{FF2B5EF4-FFF2-40B4-BE49-F238E27FC236}">
                    <a16:creationId xmlns:a16="http://schemas.microsoft.com/office/drawing/2014/main" id="{E7B4C720-9B77-4042-9266-88D8196CBE2D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50" name="Gráfico 49" descr="Marca de verificación">
                <a:extLst>
                  <a:ext uri="{FF2B5EF4-FFF2-40B4-BE49-F238E27FC236}">
                    <a16:creationId xmlns:a16="http://schemas.microsoft.com/office/drawing/2014/main" id="{A1E58FEF-1EC4-4061-9A0E-53BFAF2BC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159A6832-A032-4BA3-AD36-8685E7ACE153}"/>
                </a:ext>
              </a:extLst>
            </p:cNvPr>
            <p:cNvCxnSpPr>
              <a:cxnSpLocks/>
            </p:cNvCxnSpPr>
            <p:nvPr/>
          </p:nvCxnSpPr>
          <p:spPr>
            <a:xfrm>
              <a:off x="7554868" y="3757595"/>
              <a:ext cx="0" cy="619656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Imagen 52">
            <a:extLst>
              <a:ext uri="{FF2B5EF4-FFF2-40B4-BE49-F238E27FC236}">
                <a16:creationId xmlns:a16="http://schemas.microsoft.com/office/drawing/2014/main" id="{B9BE6A8D-56AD-4275-A6B7-23CFDDD06C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75" b="9486"/>
          <a:stretch/>
        </p:blipFill>
        <p:spPr>
          <a:xfrm flipH="1">
            <a:off x="2912641" y="1538638"/>
            <a:ext cx="1686127" cy="2549617"/>
          </a:xfrm>
          <a:prstGeom prst="rect">
            <a:avLst/>
          </a:prstGeom>
        </p:spPr>
      </p:pic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576C5A07-3896-4180-B92F-FC6FFB208E65}"/>
              </a:ext>
            </a:extLst>
          </p:cNvPr>
          <p:cNvSpPr/>
          <p:nvPr/>
        </p:nvSpPr>
        <p:spPr>
          <a:xfrm rot="10800000" flipH="1">
            <a:off x="5385136" y="2226155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4F00AB2-8D2C-4134-8EBA-ABF3A9E695C1}"/>
              </a:ext>
            </a:extLst>
          </p:cNvPr>
          <p:cNvSpPr/>
          <p:nvPr/>
        </p:nvSpPr>
        <p:spPr>
          <a:xfrm>
            <a:off x="4946448" y="2257211"/>
            <a:ext cx="423573" cy="33117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C93723D9-B8C2-4A88-A523-6726C9C43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4477" y="2267150"/>
            <a:ext cx="168245" cy="33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23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46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Detect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logged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user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Mario Bizcocho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AB501A85-C85B-4500-8B19-B7C322E84B95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</a:t>
            </a:r>
            <a:endParaRPr lang="es-ES" sz="2400" dirty="0"/>
          </a:p>
        </p:txBody>
      </p:sp>
      <p:pic>
        <p:nvPicPr>
          <p:cNvPr id="28" name="Gráfico 27" descr="Cronómetro">
            <a:extLst>
              <a:ext uri="{FF2B5EF4-FFF2-40B4-BE49-F238E27FC236}">
                <a16:creationId xmlns:a16="http://schemas.microsoft.com/office/drawing/2014/main" id="{D04201A2-EE56-46E3-9D19-E7C641116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0602" y="6009973"/>
            <a:ext cx="535398" cy="535398"/>
          </a:xfrm>
          <a:prstGeom prst="rect">
            <a:avLst/>
          </a:prstGeom>
        </p:spPr>
      </p:pic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141D1840-478F-4CD3-819D-303FAF2B12EF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2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CB11A15-1B59-4D43-8AB2-52D40D9EF4F3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E9DA78BC-2AEC-4529-ADD9-A019E810E946}"/>
              </a:ext>
            </a:extLst>
          </p:cNvPr>
          <p:cNvGraphicFramePr>
            <a:graphicFrameLocks noGrp="1"/>
          </p:cNvGraphicFramePr>
          <p:nvPr/>
        </p:nvGraphicFramePr>
        <p:xfrm>
          <a:off x="5372943" y="1767762"/>
          <a:ext cx="6542379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273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21703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53988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53988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90890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86272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484801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53988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53988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477333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86272">
                  <a:extLst>
                    <a:ext uri="{9D8B030D-6E8A-4147-A177-3AD203B41FA5}">
                      <a16:colId xmlns:a16="http://schemas.microsoft.com/office/drawing/2014/main" val="1316848335"/>
                    </a:ext>
                  </a:extLst>
                </a:gridCol>
                <a:gridCol w="492883">
                  <a:extLst>
                    <a:ext uri="{9D8B030D-6E8A-4147-A177-3AD203B41FA5}">
                      <a16:colId xmlns:a16="http://schemas.microsoft.com/office/drawing/2014/main" val="1246059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24" name="Grupo 23">
            <a:extLst>
              <a:ext uri="{FF2B5EF4-FFF2-40B4-BE49-F238E27FC236}">
                <a16:creationId xmlns:a16="http://schemas.microsoft.com/office/drawing/2014/main" id="{118470F5-82C8-4C72-BC4E-1DE825A42DBB}"/>
              </a:ext>
            </a:extLst>
          </p:cNvPr>
          <p:cNvGrpSpPr/>
          <p:nvPr/>
        </p:nvGrpSpPr>
        <p:grpSpPr>
          <a:xfrm>
            <a:off x="4951134" y="2081077"/>
            <a:ext cx="6948311" cy="1010465"/>
            <a:chOff x="941940" y="3753940"/>
            <a:chExt cx="8497335" cy="627778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16E6A63D-6CC7-41C5-8442-1B0B4593EDEF}"/>
                </a:ext>
              </a:extLst>
            </p:cNvPr>
            <p:cNvSpPr/>
            <p:nvPr/>
          </p:nvSpPr>
          <p:spPr>
            <a:xfrm>
              <a:off x="941940" y="3763178"/>
              <a:ext cx="8497333" cy="61854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16912E0A-88B4-42A6-9003-5EEA756306D3}"/>
                </a:ext>
              </a:extLst>
            </p:cNvPr>
            <p:cNvSpPr/>
            <p:nvPr/>
          </p:nvSpPr>
          <p:spPr>
            <a:xfrm>
              <a:off x="2164081" y="3763178"/>
              <a:ext cx="642620" cy="618540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7384BFEF-BB17-45FC-A18B-15F43A085540}"/>
                </a:ext>
              </a:extLst>
            </p:cNvPr>
            <p:cNvSpPr/>
            <p:nvPr/>
          </p:nvSpPr>
          <p:spPr>
            <a:xfrm>
              <a:off x="3474725" y="3753940"/>
              <a:ext cx="610868" cy="618540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06DDA468-81A6-4C2F-88BC-D9858ED324B8}"/>
                </a:ext>
              </a:extLst>
            </p:cNvPr>
            <p:cNvSpPr/>
            <p:nvPr/>
          </p:nvSpPr>
          <p:spPr>
            <a:xfrm>
              <a:off x="4881882" y="3763178"/>
              <a:ext cx="712468" cy="618540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1F9FD8DF-D8BD-4F26-A0AA-8E40F65F9AE3}"/>
                </a:ext>
              </a:extLst>
            </p:cNvPr>
            <p:cNvSpPr/>
            <p:nvPr/>
          </p:nvSpPr>
          <p:spPr>
            <a:xfrm>
              <a:off x="6194061" y="3759200"/>
              <a:ext cx="712468" cy="618540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957D5705-21B5-4BC0-A1E2-3239B02FCE22}"/>
                </a:ext>
              </a:extLst>
            </p:cNvPr>
            <p:cNvSpPr/>
            <p:nvPr/>
          </p:nvSpPr>
          <p:spPr>
            <a:xfrm>
              <a:off x="7554868" y="3763178"/>
              <a:ext cx="566056" cy="618540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46CCB6ED-C587-4B8D-860E-CACB3326F848}"/>
                </a:ext>
              </a:extLst>
            </p:cNvPr>
            <p:cNvSpPr/>
            <p:nvPr/>
          </p:nvSpPr>
          <p:spPr>
            <a:xfrm>
              <a:off x="8835661" y="3759200"/>
              <a:ext cx="603614" cy="618540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FB209616-8929-4A27-B4F9-3E09473ADBE5}"/>
                </a:ext>
              </a:extLst>
            </p:cNvPr>
            <p:cNvSpPr/>
            <p:nvPr/>
          </p:nvSpPr>
          <p:spPr>
            <a:xfrm>
              <a:off x="1447800" y="4090248"/>
              <a:ext cx="3422515" cy="20575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86C9919D-8114-4592-8620-7DDA73955D4F}"/>
                </a:ext>
              </a:extLst>
            </p:cNvPr>
            <p:cNvSpPr/>
            <p:nvPr/>
          </p:nvSpPr>
          <p:spPr>
            <a:xfrm>
              <a:off x="4085593" y="3869821"/>
              <a:ext cx="5353681" cy="20575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F1AC2789-4B60-429A-B8E5-65DDFAAE52AC}"/>
                </a:ext>
              </a:extLst>
            </p:cNvPr>
            <p:cNvSpPr/>
            <p:nvPr/>
          </p:nvSpPr>
          <p:spPr>
            <a:xfrm>
              <a:off x="2160269" y="3870976"/>
              <a:ext cx="5960655" cy="205752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alpha val="15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C52EB0BA-E9B2-4F60-98EA-DDCDCC48921E}"/>
                </a:ext>
              </a:extLst>
            </p:cNvPr>
            <p:cNvSpPr/>
            <p:nvPr/>
          </p:nvSpPr>
          <p:spPr>
            <a:xfrm>
              <a:off x="944837" y="3759200"/>
              <a:ext cx="506477" cy="618540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281D4CB2-3062-4C46-A07F-478E2A3F1359}"/>
                </a:ext>
              </a:extLst>
            </p:cNvPr>
            <p:cNvGrpSpPr/>
            <p:nvPr/>
          </p:nvGrpSpPr>
          <p:grpSpPr>
            <a:xfrm>
              <a:off x="945971" y="4085143"/>
              <a:ext cx="518002" cy="211927"/>
              <a:chOff x="940229" y="1944851"/>
              <a:chExt cx="518002" cy="211927"/>
            </a:xfrm>
          </p:grpSpPr>
          <p:sp>
            <p:nvSpPr>
              <p:cNvPr id="49" name="Rectángulo: esquinas redondeadas 48">
                <a:extLst>
                  <a:ext uri="{FF2B5EF4-FFF2-40B4-BE49-F238E27FC236}">
                    <a16:creationId xmlns:a16="http://schemas.microsoft.com/office/drawing/2014/main" id="{E7B4C720-9B77-4042-9266-88D8196CBE2D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50" name="Gráfico 49" descr="Marca de verificación">
                <a:extLst>
                  <a:ext uri="{FF2B5EF4-FFF2-40B4-BE49-F238E27FC236}">
                    <a16:creationId xmlns:a16="http://schemas.microsoft.com/office/drawing/2014/main" id="{A1E58FEF-1EC4-4061-9A0E-53BFAF2BC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159A6832-A032-4BA3-AD36-8685E7ACE153}"/>
                </a:ext>
              </a:extLst>
            </p:cNvPr>
            <p:cNvCxnSpPr>
              <a:cxnSpLocks/>
            </p:cNvCxnSpPr>
            <p:nvPr/>
          </p:nvCxnSpPr>
          <p:spPr>
            <a:xfrm>
              <a:off x="7554868" y="3757595"/>
              <a:ext cx="0" cy="619656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Imagen 52">
            <a:extLst>
              <a:ext uri="{FF2B5EF4-FFF2-40B4-BE49-F238E27FC236}">
                <a16:creationId xmlns:a16="http://schemas.microsoft.com/office/drawing/2014/main" id="{B9BE6A8D-56AD-4275-A6B7-23CFDDD06C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75" b="9486"/>
          <a:stretch/>
        </p:blipFill>
        <p:spPr>
          <a:xfrm flipH="1">
            <a:off x="2912641" y="1538638"/>
            <a:ext cx="1686127" cy="2549617"/>
          </a:xfrm>
          <a:prstGeom prst="rect">
            <a:avLst/>
          </a:prstGeom>
        </p:spPr>
      </p:pic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9A1600FC-FBB7-4050-96C0-E3930A80B9C0}"/>
              </a:ext>
            </a:extLst>
          </p:cNvPr>
          <p:cNvSpPr/>
          <p:nvPr/>
        </p:nvSpPr>
        <p:spPr>
          <a:xfrm flipH="1">
            <a:off x="8175618" y="2585656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C238B275-7019-4853-AB7F-D68F74BA1198}"/>
              </a:ext>
            </a:extLst>
          </p:cNvPr>
          <p:cNvSpPr/>
          <p:nvPr/>
        </p:nvSpPr>
        <p:spPr>
          <a:xfrm>
            <a:off x="4946448" y="2257211"/>
            <a:ext cx="423573" cy="33117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Gráfico 45" descr="Marca de verificación">
            <a:extLst>
              <a:ext uri="{FF2B5EF4-FFF2-40B4-BE49-F238E27FC236}">
                <a16:creationId xmlns:a16="http://schemas.microsoft.com/office/drawing/2014/main" id="{5E3587CF-1A12-4E44-9D62-32BD48916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4477" y="2267150"/>
            <a:ext cx="168245" cy="33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93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47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Antonio Arenas</a:t>
            </a:r>
          </a:p>
          <a:p>
            <a:pPr marL="0" indent="0" algn="ctr">
              <a:buNone/>
            </a:pPr>
            <a:r>
              <a:rPr lang="es-ES" sz="2400" dirty="0" err="1">
                <a:solidFill>
                  <a:srgbClr val="000000"/>
                </a:solidFill>
              </a:rPr>
              <a:t>Tasks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15FBCC9-2E23-4307-B20A-7EE4EE1A9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3175" r="10000" b="6825"/>
          <a:stretch/>
        </p:blipFill>
        <p:spPr>
          <a:xfrm>
            <a:off x="2911612" y="1569955"/>
            <a:ext cx="1912213" cy="2549617"/>
          </a:xfrm>
          <a:prstGeom prst="rect">
            <a:avLst/>
          </a:prstGeom>
        </p:spPr>
      </p:pic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1066398E-1716-4BE0-99DD-DA0B08E3B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824568"/>
              </p:ext>
            </p:extLst>
          </p:nvPr>
        </p:nvGraphicFramePr>
        <p:xfrm>
          <a:off x="5433781" y="2007887"/>
          <a:ext cx="648015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697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16741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48719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48719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85271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8069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480191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48719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48719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472794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80696">
                  <a:extLst>
                    <a:ext uri="{9D8B030D-6E8A-4147-A177-3AD203B41FA5}">
                      <a16:colId xmlns:a16="http://schemas.microsoft.com/office/drawing/2014/main" val="1316848335"/>
                    </a:ext>
                  </a:extLst>
                </a:gridCol>
                <a:gridCol w="488196">
                  <a:extLst>
                    <a:ext uri="{9D8B030D-6E8A-4147-A177-3AD203B41FA5}">
                      <a16:colId xmlns:a16="http://schemas.microsoft.com/office/drawing/2014/main" val="1246059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6" name="Grupo 5">
            <a:extLst>
              <a:ext uri="{FF2B5EF4-FFF2-40B4-BE49-F238E27FC236}">
                <a16:creationId xmlns:a16="http://schemas.microsoft.com/office/drawing/2014/main" id="{7E17179D-E222-43BF-BD5E-D27C8D266E29}"/>
              </a:ext>
            </a:extLst>
          </p:cNvPr>
          <p:cNvGrpSpPr/>
          <p:nvPr/>
        </p:nvGrpSpPr>
        <p:grpSpPr>
          <a:xfrm>
            <a:off x="5021943" y="2390159"/>
            <a:ext cx="6870246" cy="1252927"/>
            <a:chOff x="941940" y="1762318"/>
            <a:chExt cx="8497335" cy="909207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55BEAD8-B68F-4A29-86AF-0510339566B5}"/>
                </a:ext>
              </a:extLst>
            </p:cNvPr>
            <p:cNvSpPr/>
            <p:nvPr/>
          </p:nvSpPr>
          <p:spPr>
            <a:xfrm>
              <a:off x="941940" y="1771556"/>
              <a:ext cx="8497334" cy="89996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D16CB5AE-036D-4A39-87D0-6A378E65EF31}"/>
                </a:ext>
              </a:extLst>
            </p:cNvPr>
            <p:cNvSpPr/>
            <p:nvPr/>
          </p:nvSpPr>
          <p:spPr>
            <a:xfrm>
              <a:off x="2164081" y="1771556"/>
              <a:ext cx="642620" cy="89996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F125B237-A9C8-46AF-85E7-879DE78AF2BC}"/>
                </a:ext>
              </a:extLst>
            </p:cNvPr>
            <p:cNvSpPr/>
            <p:nvPr/>
          </p:nvSpPr>
          <p:spPr>
            <a:xfrm>
              <a:off x="3474725" y="1762318"/>
              <a:ext cx="610868" cy="89996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ED117FDF-2539-453D-96E1-4B36DDD524DC}"/>
                </a:ext>
              </a:extLst>
            </p:cNvPr>
            <p:cNvSpPr/>
            <p:nvPr/>
          </p:nvSpPr>
          <p:spPr>
            <a:xfrm>
              <a:off x="4881882" y="1771556"/>
              <a:ext cx="712468" cy="89996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133EB612-1839-4FFF-8ED6-596C0B9F7282}"/>
                </a:ext>
              </a:extLst>
            </p:cNvPr>
            <p:cNvSpPr/>
            <p:nvPr/>
          </p:nvSpPr>
          <p:spPr>
            <a:xfrm>
              <a:off x="6194061" y="1767578"/>
              <a:ext cx="712468" cy="89996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B8029677-5174-4B3A-A693-8D66C47B6A3F}"/>
                </a:ext>
              </a:extLst>
            </p:cNvPr>
            <p:cNvSpPr/>
            <p:nvPr/>
          </p:nvSpPr>
          <p:spPr>
            <a:xfrm>
              <a:off x="7554868" y="1771556"/>
              <a:ext cx="566056" cy="89996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299D8307-C6C6-4AE6-8271-54F97D58E636}"/>
                </a:ext>
              </a:extLst>
            </p:cNvPr>
            <p:cNvSpPr/>
            <p:nvPr/>
          </p:nvSpPr>
          <p:spPr>
            <a:xfrm>
              <a:off x="8835661" y="1767578"/>
              <a:ext cx="603614" cy="89996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6606D8B1-E98E-4495-AB4B-6AE1E6F7FBD3}"/>
                </a:ext>
              </a:extLst>
            </p:cNvPr>
            <p:cNvSpPr/>
            <p:nvPr/>
          </p:nvSpPr>
          <p:spPr>
            <a:xfrm>
              <a:off x="4085593" y="1897143"/>
              <a:ext cx="5353681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AD18596C-7091-4EEE-ACF8-0063D10A264C}"/>
                </a:ext>
              </a:extLst>
            </p:cNvPr>
            <p:cNvSpPr/>
            <p:nvPr/>
          </p:nvSpPr>
          <p:spPr>
            <a:xfrm>
              <a:off x="2166051" y="1897143"/>
              <a:ext cx="5954873" cy="20575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1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0D7C3A55-99B8-438B-B0D2-B1C218A5564F}"/>
                </a:ext>
              </a:extLst>
            </p:cNvPr>
            <p:cNvSpPr/>
            <p:nvPr/>
          </p:nvSpPr>
          <p:spPr>
            <a:xfrm>
              <a:off x="1472392" y="2337454"/>
              <a:ext cx="3422515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6F493BF1-5392-4AB7-AF1E-8F39613F47C1}"/>
                </a:ext>
              </a:extLst>
            </p:cNvPr>
            <p:cNvSpPr/>
            <p:nvPr/>
          </p:nvSpPr>
          <p:spPr>
            <a:xfrm>
              <a:off x="944837" y="1767578"/>
              <a:ext cx="506477" cy="89996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grpSp>
          <p:nvGrpSpPr>
            <p:cNvPr id="90" name="Grupo 89">
              <a:extLst>
                <a:ext uri="{FF2B5EF4-FFF2-40B4-BE49-F238E27FC236}">
                  <a16:creationId xmlns:a16="http://schemas.microsoft.com/office/drawing/2014/main" id="{6DDAE56E-A98D-4C4E-BA7F-43FAECD1F8F6}"/>
                </a:ext>
              </a:extLst>
            </p:cNvPr>
            <p:cNvGrpSpPr/>
            <p:nvPr/>
          </p:nvGrpSpPr>
          <p:grpSpPr>
            <a:xfrm>
              <a:off x="943834" y="2333305"/>
              <a:ext cx="518002" cy="211927"/>
              <a:chOff x="940229" y="1944851"/>
              <a:chExt cx="518002" cy="211927"/>
            </a:xfrm>
          </p:grpSpPr>
          <p:sp>
            <p:nvSpPr>
              <p:cNvPr id="91" name="Rectángulo: esquinas redondeadas 90">
                <a:extLst>
                  <a:ext uri="{FF2B5EF4-FFF2-40B4-BE49-F238E27FC236}">
                    <a16:creationId xmlns:a16="http://schemas.microsoft.com/office/drawing/2014/main" id="{41EB89C3-F7DB-4418-8EB9-43625C366C67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2" name="Gráfico 91" descr="Marca de verificación">
                <a:extLst>
                  <a:ext uri="{FF2B5EF4-FFF2-40B4-BE49-F238E27FC236}">
                    <a16:creationId xmlns:a16="http://schemas.microsoft.com/office/drawing/2014/main" id="{E422D3B2-ECCE-4B26-BEC5-DBC698799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sp>
          <p:nvSpPr>
            <p:cNvPr id="93" name="Rectángulo: esquinas redondeadas 92">
              <a:extLst>
                <a:ext uri="{FF2B5EF4-FFF2-40B4-BE49-F238E27FC236}">
                  <a16:creationId xmlns:a16="http://schemas.microsoft.com/office/drawing/2014/main" id="{3017E8DA-DF28-41C0-A99B-8EB4B713FD99}"/>
                </a:ext>
              </a:extLst>
            </p:cNvPr>
            <p:cNvSpPr/>
            <p:nvPr/>
          </p:nvSpPr>
          <p:spPr>
            <a:xfrm>
              <a:off x="3570607" y="2109893"/>
              <a:ext cx="4550318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cxnSp>
          <p:nvCxnSpPr>
            <p:cNvPr id="125" name="Conector recto 124">
              <a:extLst>
                <a:ext uri="{FF2B5EF4-FFF2-40B4-BE49-F238E27FC236}">
                  <a16:creationId xmlns:a16="http://schemas.microsoft.com/office/drawing/2014/main" id="{5138067B-1E3A-4284-A860-AB477C5EA971}"/>
                </a:ext>
              </a:extLst>
            </p:cNvPr>
            <p:cNvCxnSpPr>
              <a:cxnSpLocks/>
            </p:cNvCxnSpPr>
            <p:nvPr/>
          </p:nvCxnSpPr>
          <p:spPr>
            <a:xfrm>
              <a:off x="7554868" y="1767466"/>
              <a:ext cx="0" cy="901592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37DCA18A-7E7E-4FCD-BDD8-A76B420E8BE0}"/>
                </a:ext>
              </a:extLst>
            </p:cNvPr>
            <p:cNvSpPr/>
            <p:nvPr/>
          </p:nvSpPr>
          <p:spPr>
            <a:xfrm>
              <a:off x="2803049" y="2116413"/>
              <a:ext cx="3422515" cy="20575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1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457F4DD6-E135-43A0-A9D8-0F450381F2FD}"/>
              </a:ext>
            </a:extLst>
          </p:cNvPr>
          <p:cNvSpPr/>
          <p:nvPr/>
        </p:nvSpPr>
        <p:spPr>
          <a:xfrm>
            <a:off x="5032770" y="2884959"/>
            <a:ext cx="418814" cy="2835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2911F3A4-E9D6-4ED3-ADE1-DD5F4BC59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9249" y="2893468"/>
            <a:ext cx="166354" cy="283536"/>
          </a:xfrm>
          <a:prstGeom prst="rect">
            <a:avLst/>
          </a:prstGeom>
        </p:spPr>
      </p:pic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1BCBD84C-FF0A-465D-B2C1-BDFDE497DB4E}"/>
              </a:ext>
            </a:extLst>
          </p:cNvPr>
          <p:cNvSpPr/>
          <p:nvPr/>
        </p:nvSpPr>
        <p:spPr>
          <a:xfrm>
            <a:off x="5032771" y="2588714"/>
            <a:ext cx="418814" cy="2835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7AEE18B6-FE9E-44A4-B99D-6818F0B0D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9250" y="2597223"/>
            <a:ext cx="166354" cy="2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423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48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Piloting</a:t>
            </a:r>
            <a:r>
              <a:rPr lang="es-ES" sz="3200" b="1" dirty="0">
                <a:solidFill>
                  <a:srgbClr val="000000"/>
                </a:solidFill>
              </a:rPr>
              <a:t> plan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Antonio Arenas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15FBCC9-2E23-4307-B20A-7EE4EE1A9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3175" r="10000" b="6825"/>
          <a:stretch/>
        </p:blipFill>
        <p:spPr>
          <a:xfrm>
            <a:off x="2911612" y="1569955"/>
            <a:ext cx="1912213" cy="2549617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3EE34BBC-92FC-4A20-9475-068F9F768A9A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5.5</a:t>
            </a:r>
            <a:endParaRPr lang="es-ES" sz="2400" dirty="0"/>
          </a:p>
        </p:txBody>
      </p:sp>
      <p:pic>
        <p:nvPicPr>
          <p:cNvPr id="24" name="Gráfico 23" descr="Cronómetro">
            <a:extLst>
              <a:ext uri="{FF2B5EF4-FFF2-40B4-BE49-F238E27FC236}">
                <a16:creationId xmlns:a16="http://schemas.microsoft.com/office/drawing/2014/main" id="{C896FF2E-3D8F-4366-B56B-EEF950C0E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0602" y="6009973"/>
            <a:ext cx="535398" cy="535398"/>
          </a:xfrm>
          <a:prstGeom prst="rect">
            <a:avLst/>
          </a:prstGeom>
        </p:spPr>
      </p:pic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A4A85E6-A71F-4912-BA76-7C202584B7CD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8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A9F4FDF-52C8-40BB-9E56-04B127F47374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705FF9E1-3ACC-48BD-8A7A-910E73E4F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455096"/>
              </p:ext>
            </p:extLst>
          </p:nvPr>
        </p:nvGraphicFramePr>
        <p:xfrm>
          <a:off x="5433781" y="2007887"/>
          <a:ext cx="648015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697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16741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48719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48719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85271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8069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480191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48719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48719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472794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80696">
                  <a:extLst>
                    <a:ext uri="{9D8B030D-6E8A-4147-A177-3AD203B41FA5}">
                      <a16:colId xmlns:a16="http://schemas.microsoft.com/office/drawing/2014/main" val="1316848335"/>
                    </a:ext>
                  </a:extLst>
                </a:gridCol>
                <a:gridCol w="488196">
                  <a:extLst>
                    <a:ext uri="{9D8B030D-6E8A-4147-A177-3AD203B41FA5}">
                      <a16:colId xmlns:a16="http://schemas.microsoft.com/office/drawing/2014/main" val="1246059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30" name="Grupo 29">
            <a:extLst>
              <a:ext uri="{FF2B5EF4-FFF2-40B4-BE49-F238E27FC236}">
                <a16:creationId xmlns:a16="http://schemas.microsoft.com/office/drawing/2014/main" id="{A64FF3A1-5F99-46C1-A0A7-EC9C41565A8C}"/>
              </a:ext>
            </a:extLst>
          </p:cNvPr>
          <p:cNvGrpSpPr/>
          <p:nvPr/>
        </p:nvGrpSpPr>
        <p:grpSpPr>
          <a:xfrm>
            <a:off x="5021943" y="2390159"/>
            <a:ext cx="6870246" cy="1252927"/>
            <a:chOff x="941940" y="1762318"/>
            <a:chExt cx="8497335" cy="909207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28D074B2-C4D7-4902-B537-59F3ADAA95CC}"/>
                </a:ext>
              </a:extLst>
            </p:cNvPr>
            <p:cNvSpPr/>
            <p:nvPr/>
          </p:nvSpPr>
          <p:spPr>
            <a:xfrm>
              <a:off x="941940" y="1771556"/>
              <a:ext cx="8497334" cy="89996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8681FCA2-A087-4A2E-9884-6E8533C6F48C}"/>
                </a:ext>
              </a:extLst>
            </p:cNvPr>
            <p:cNvSpPr/>
            <p:nvPr/>
          </p:nvSpPr>
          <p:spPr>
            <a:xfrm>
              <a:off x="2164081" y="1771556"/>
              <a:ext cx="642620" cy="89996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522F36D9-278D-42F1-8D02-5378136DE491}"/>
                </a:ext>
              </a:extLst>
            </p:cNvPr>
            <p:cNvSpPr/>
            <p:nvPr/>
          </p:nvSpPr>
          <p:spPr>
            <a:xfrm>
              <a:off x="3474725" y="1762318"/>
              <a:ext cx="610868" cy="89996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9B092B33-0488-4C5D-98C6-E1510A8845E6}"/>
                </a:ext>
              </a:extLst>
            </p:cNvPr>
            <p:cNvSpPr/>
            <p:nvPr/>
          </p:nvSpPr>
          <p:spPr>
            <a:xfrm>
              <a:off x="4881882" y="1771556"/>
              <a:ext cx="712468" cy="89996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41FA1E21-990A-46C6-ABF3-3B0D245A49C5}"/>
                </a:ext>
              </a:extLst>
            </p:cNvPr>
            <p:cNvSpPr/>
            <p:nvPr/>
          </p:nvSpPr>
          <p:spPr>
            <a:xfrm>
              <a:off x="6194061" y="1767578"/>
              <a:ext cx="712468" cy="89996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07BD4A56-180D-462D-9B72-097B72CA8919}"/>
                </a:ext>
              </a:extLst>
            </p:cNvPr>
            <p:cNvSpPr/>
            <p:nvPr/>
          </p:nvSpPr>
          <p:spPr>
            <a:xfrm>
              <a:off x="7554868" y="1771556"/>
              <a:ext cx="566056" cy="89996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40EED0C0-941C-411B-9FBE-DFFA732C0796}"/>
                </a:ext>
              </a:extLst>
            </p:cNvPr>
            <p:cNvSpPr/>
            <p:nvPr/>
          </p:nvSpPr>
          <p:spPr>
            <a:xfrm>
              <a:off x="8835661" y="1767578"/>
              <a:ext cx="603614" cy="89996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3B230980-2320-4032-A5A2-97177504B7F0}"/>
                </a:ext>
              </a:extLst>
            </p:cNvPr>
            <p:cNvSpPr/>
            <p:nvPr/>
          </p:nvSpPr>
          <p:spPr>
            <a:xfrm>
              <a:off x="4085593" y="1897143"/>
              <a:ext cx="5353681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7E1E5A5F-15A6-46CE-9FEE-219DF2D458A2}"/>
                </a:ext>
              </a:extLst>
            </p:cNvPr>
            <p:cNvSpPr/>
            <p:nvPr/>
          </p:nvSpPr>
          <p:spPr>
            <a:xfrm>
              <a:off x="2166051" y="1897143"/>
              <a:ext cx="5954873" cy="20575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1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EC7FD069-1693-4DC7-92BF-343C9D3F061E}"/>
                </a:ext>
              </a:extLst>
            </p:cNvPr>
            <p:cNvSpPr/>
            <p:nvPr/>
          </p:nvSpPr>
          <p:spPr>
            <a:xfrm>
              <a:off x="1472392" y="2337454"/>
              <a:ext cx="3422515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36209D23-0001-4904-B813-9AD3917E1E03}"/>
                </a:ext>
              </a:extLst>
            </p:cNvPr>
            <p:cNvSpPr/>
            <p:nvPr/>
          </p:nvSpPr>
          <p:spPr>
            <a:xfrm>
              <a:off x="944837" y="1767578"/>
              <a:ext cx="506477" cy="89996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C845911A-252A-4802-B864-2BB4FA98951A}"/>
                </a:ext>
              </a:extLst>
            </p:cNvPr>
            <p:cNvGrpSpPr/>
            <p:nvPr/>
          </p:nvGrpSpPr>
          <p:grpSpPr>
            <a:xfrm>
              <a:off x="943834" y="2333305"/>
              <a:ext cx="518002" cy="211927"/>
              <a:chOff x="940229" y="1944851"/>
              <a:chExt cx="518002" cy="211927"/>
            </a:xfrm>
          </p:grpSpPr>
          <p:sp>
            <p:nvSpPr>
              <p:cNvPr id="48" name="Rectángulo: esquinas redondeadas 47">
                <a:extLst>
                  <a:ext uri="{FF2B5EF4-FFF2-40B4-BE49-F238E27FC236}">
                    <a16:creationId xmlns:a16="http://schemas.microsoft.com/office/drawing/2014/main" id="{8AA7631D-1A2A-4263-86ED-96B57D241451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9" name="Gráfico 48" descr="Marca de verificación">
                <a:extLst>
                  <a:ext uri="{FF2B5EF4-FFF2-40B4-BE49-F238E27FC236}">
                    <a16:creationId xmlns:a16="http://schemas.microsoft.com/office/drawing/2014/main" id="{31854FE0-12A2-4179-95F0-B106EE070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sp>
          <p:nvSpPr>
            <p:cNvPr id="46" name="Rectángulo: esquinas redondeadas 45">
              <a:extLst>
                <a:ext uri="{FF2B5EF4-FFF2-40B4-BE49-F238E27FC236}">
                  <a16:creationId xmlns:a16="http://schemas.microsoft.com/office/drawing/2014/main" id="{E277AA5F-5378-4494-916A-7B10ECE82862}"/>
                </a:ext>
              </a:extLst>
            </p:cNvPr>
            <p:cNvSpPr/>
            <p:nvPr/>
          </p:nvSpPr>
          <p:spPr>
            <a:xfrm>
              <a:off x="3570607" y="2109893"/>
              <a:ext cx="4550318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6B0D2841-77CB-4B9F-A733-CE1D7DB4F759}"/>
                </a:ext>
              </a:extLst>
            </p:cNvPr>
            <p:cNvCxnSpPr>
              <a:cxnSpLocks/>
            </p:cNvCxnSpPr>
            <p:nvPr/>
          </p:nvCxnSpPr>
          <p:spPr>
            <a:xfrm>
              <a:off x="7554868" y="1767466"/>
              <a:ext cx="0" cy="901592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4DBE703B-DBE9-4ABA-BC92-3E39DC65E415}"/>
                </a:ext>
              </a:extLst>
            </p:cNvPr>
            <p:cNvSpPr/>
            <p:nvPr/>
          </p:nvSpPr>
          <p:spPr>
            <a:xfrm>
              <a:off x="2803049" y="2116413"/>
              <a:ext cx="3422515" cy="20575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1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D954E48F-F4A0-4245-BB60-8FB67A14BD9D}"/>
              </a:ext>
            </a:extLst>
          </p:cNvPr>
          <p:cNvSpPr/>
          <p:nvPr/>
        </p:nvSpPr>
        <p:spPr>
          <a:xfrm rot="10800000" flipH="1">
            <a:off x="5461993" y="2541812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56D5AB1E-A21D-4A79-B212-8089BF0A517B}"/>
              </a:ext>
            </a:extLst>
          </p:cNvPr>
          <p:cNvSpPr/>
          <p:nvPr/>
        </p:nvSpPr>
        <p:spPr>
          <a:xfrm>
            <a:off x="5032770" y="2884959"/>
            <a:ext cx="418814" cy="2835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6" name="Gráfico 55" descr="Marca de verificación">
            <a:extLst>
              <a:ext uri="{FF2B5EF4-FFF2-40B4-BE49-F238E27FC236}">
                <a16:creationId xmlns:a16="http://schemas.microsoft.com/office/drawing/2014/main" id="{4F92565C-F723-4D7A-99A7-79438A0D5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69249" y="2893468"/>
            <a:ext cx="166354" cy="283536"/>
          </a:xfrm>
          <a:prstGeom prst="rect">
            <a:avLst/>
          </a:prstGeom>
        </p:spPr>
      </p:pic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2CF32A10-1D89-4A0D-9F3C-7D28771D5CFC}"/>
              </a:ext>
            </a:extLst>
          </p:cNvPr>
          <p:cNvSpPr/>
          <p:nvPr/>
        </p:nvSpPr>
        <p:spPr>
          <a:xfrm>
            <a:off x="5032771" y="2588714"/>
            <a:ext cx="418814" cy="2835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8" name="Gráfico 57" descr="Marca de verificación">
            <a:extLst>
              <a:ext uri="{FF2B5EF4-FFF2-40B4-BE49-F238E27FC236}">
                <a16:creationId xmlns:a16="http://schemas.microsoft.com/office/drawing/2014/main" id="{ABEEF7DF-D37E-40AC-9554-F148D9DAF0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69250" y="2597223"/>
            <a:ext cx="166354" cy="2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93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B17DF-A8A9-48C4-9B3E-78E17118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GB" dirty="0"/>
              <a:t>450 incorporated studios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822A85-67BB-449A-A5EA-B65D59C1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5A5AE93-7A13-4372-9C65-9F49528A3467}" type="slidenum">
              <a:rPr kumimoji="0" lang="es-E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800DD7-2B5E-49FE-9F9F-F28D24F57F92}"/>
              </a:ext>
            </a:extLst>
          </p:cNvPr>
          <p:cNvSpPr txBox="1"/>
          <p:nvPr/>
        </p:nvSpPr>
        <p:spPr>
          <a:xfrm>
            <a:off x="3712014" y="2275827"/>
            <a:ext cx="47679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/>
              <a:t>Spain</a:t>
            </a:r>
            <a:r>
              <a:rPr lang="es-ES" dirty="0"/>
              <a:t>, 2017 (AEVI </a:t>
            </a:r>
            <a:r>
              <a:rPr lang="es-ES" dirty="0" err="1"/>
              <a:t>Yearly</a:t>
            </a:r>
            <a:r>
              <a:rPr lang="es-ES" dirty="0"/>
              <a:t> </a:t>
            </a:r>
            <a:r>
              <a:rPr lang="es-ES" dirty="0" err="1"/>
              <a:t>Report</a:t>
            </a:r>
            <a:r>
              <a:rPr lang="es-ES" dirty="0"/>
              <a:t>)</a:t>
            </a:r>
          </a:p>
          <a:p>
            <a:pPr algn="ctr"/>
            <a:endParaRPr lang="es-ES" dirty="0"/>
          </a:p>
          <a:p>
            <a:pPr algn="ctr"/>
            <a:r>
              <a:rPr lang="es-ES" sz="2000" dirty="0"/>
              <a:t>+620 </a:t>
            </a:r>
            <a:r>
              <a:rPr lang="es-ES" sz="2000" dirty="0" err="1"/>
              <a:t>unincorporated</a:t>
            </a:r>
            <a:r>
              <a:rPr lang="es-ES" sz="2000" dirty="0"/>
              <a:t> (</a:t>
            </a:r>
            <a:r>
              <a:rPr lang="es-ES" sz="2000" dirty="0" err="1"/>
              <a:t>estimate</a:t>
            </a:r>
            <a:r>
              <a:rPr lang="es-ES" sz="2000" dirty="0"/>
              <a:t>, </a:t>
            </a:r>
            <a:r>
              <a:rPr lang="es-ES" sz="2000" dirty="0" err="1"/>
              <a:t>Devuego</a:t>
            </a:r>
            <a:r>
              <a:rPr lang="es-ES" sz="2000" dirty="0"/>
              <a:t>) =</a:t>
            </a:r>
          </a:p>
          <a:p>
            <a:pPr algn="ctr"/>
            <a:r>
              <a:rPr lang="es-ES" sz="3200" dirty="0"/>
              <a:t>1070 </a:t>
            </a:r>
            <a:r>
              <a:rPr lang="es-ES" sz="3200" dirty="0" err="1"/>
              <a:t>national</a:t>
            </a:r>
            <a:r>
              <a:rPr lang="es-ES" sz="3200" dirty="0"/>
              <a:t> </a:t>
            </a:r>
            <a:r>
              <a:rPr lang="es-ES" sz="3200" dirty="0" err="1"/>
              <a:t>studios</a:t>
            </a:r>
            <a:endParaRPr lang="es-ES" sz="3600" dirty="0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0AB9140F-A99F-4590-8BAE-F63D6AF6AC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873158"/>
              </p:ext>
            </p:extLst>
          </p:nvPr>
        </p:nvGraphicFramePr>
        <p:xfrm>
          <a:off x="1674648" y="4240742"/>
          <a:ext cx="4064000" cy="2480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6FF21D11-199F-4034-BAF0-8C003A1352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317307"/>
              </p:ext>
            </p:extLst>
          </p:nvPr>
        </p:nvGraphicFramePr>
        <p:xfrm>
          <a:off x="6578601" y="4251596"/>
          <a:ext cx="4064000" cy="2480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89997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49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Events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Antonio Arenas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15FBCC9-2E23-4307-B20A-7EE4EE1A9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3175" r="10000" b="6825"/>
          <a:stretch/>
        </p:blipFill>
        <p:spPr>
          <a:xfrm>
            <a:off x="2911612" y="1569955"/>
            <a:ext cx="1912213" cy="2549617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3EE34BBC-92FC-4A20-9475-068F9F768A9A}"/>
              </a:ext>
            </a:extLst>
          </p:cNvPr>
          <p:cNvSpPr/>
          <p:nvPr/>
        </p:nvSpPr>
        <p:spPr>
          <a:xfrm>
            <a:off x="7064730" y="5420395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3</a:t>
            </a:r>
            <a:endParaRPr lang="es-ES" sz="2400" dirty="0"/>
          </a:p>
        </p:txBody>
      </p:sp>
      <p:pic>
        <p:nvPicPr>
          <p:cNvPr id="24" name="Gráfico 23" descr="Cronómetro">
            <a:extLst>
              <a:ext uri="{FF2B5EF4-FFF2-40B4-BE49-F238E27FC236}">
                <a16:creationId xmlns:a16="http://schemas.microsoft.com/office/drawing/2014/main" id="{C896FF2E-3D8F-4366-B56B-EEF950C0E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0602" y="5419109"/>
            <a:ext cx="535398" cy="535398"/>
          </a:xfrm>
          <a:prstGeom prst="rect">
            <a:avLst/>
          </a:prstGeom>
        </p:spPr>
      </p:pic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7A4A85E6-A71F-4912-BA76-7C202584B7CD}"/>
              </a:ext>
            </a:extLst>
          </p:cNvPr>
          <p:cNvSpPr/>
          <p:nvPr/>
        </p:nvSpPr>
        <p:spPr>
          <a:xfrm>
            <a:off x="8226940" y="5427972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3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A9F4FDF-52C8-40BB-9E56-04B127F47374}"/>
              </a:ext>
            </a:extLst>
          </p:cNvPr>
          <p:cNvSpPr txBox="1"/>
          <p:nvPr/>
        </p:nvSpPr>
        <p:spPr>
          <a:xfrm>
            <a:off x="7886805" y="5372506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705FF9E1-3ACC-48BD-8A7A-910E73E4F0B9}"/>
              </a:ext>
            </a:extLst>
          </p:cNvPr>
          <p:cNvGraphicFramePr>
            <a:graphicFrameLocks noGrp="1"/>
          </p:cNvGraphicFramePr>
          <p:nvPr/>
        </p:nvGraphicFramePr>
        <p:xfrm>
          <a:off x="5433781" y="2007887"/>
          <a:ext cx="648015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697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16741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48719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48719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85271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8069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480191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48719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48719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472794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80696">
                  <a:extLst>
                    <a:ext uri="{9D8B030D-6E8A-4147-A177-3AD203B41FA5}">
                      <a16:colId xmlns:a16="http://schemas.microsoft.com/office/drawing/2014/main" val="1316848335"/>
                    </a:ext>
                  </a:extLst>
                </a:gridCol>
                <a:gridCol w="488196">
                  <a:extLst>
                    <a:ext uri="{9D8B030D-6E8A-4147-A177-3AD203B41FA5}">
                      <a16:colId xmlns:a16="http://schemas.microsoft.com/office/drawing/2014/main" val="1246059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30" name="Grupo 29">
            <a:extLst>
              <a:ext uri="{FF2B5EF4-FFF2-40B4-BE49-F238E27FC236}">
                <a16:creationId xmlns:a16="http://schemas.microsoft.com/office/drawing/2014/main" id="{A64FF3A1-5F99-46C1-A0A7-EC9C41565A8C}"/>
              </a:ext>
            </a:extLst>
          </p:cNvPr>
          <p:cNvGrpSpPr/>
          <p:nvPr/>
        </p:nvGrpSpPr>
        <p:grpSpPr>
          <a:xfrm>
            <a:off x="5021943" y="2390159"/>
            <a:ext cx="6870246" cy="1252927"/>
            <a:chOff x="941940" y="1762318"/>
            <a:chExt cx="8497335" cy="909207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28D074B2-C4D7-4902-B537-59F3ADAA95CC}"/>
                </a:ext>
              </a:extLst>
            </p:cNvPr>
            <p:cNvSpPr/>
            <p:nvPr/>
          </p:nvSpPr>
          <p:spPr>
            <a:xfrm>
              <a:off x="941940" y="1771556"/>
              <a:ext cx="8497334" cy="89996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8681FCA2-A087-4A2E-9884-6E8533C6F48C}"/>
                </a:ext>
              </a:extLst>
            </p:cNvPr>
            <p:cNvSpPr/>
            <p:nvPr/>
          </p:nvSpPr>
          <p:spPr>
            <a:xfrm>
              <a:off x="2164081" y="1771556"/>
              <a:ext cx="642620" cy="89996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522F36D9-278D-42F1-8D02-5378136DE491}"/>
                </a:ext>
              </a:extLst>
            </p:cNvPr>
            <p:cNvSpPr/>
            <p:nvPr/>
          </p:nvSpPr>
          <p:spPr>
            <a:xfrm>
              <a:off x="3474725" y="1762318"/>
              <a:ext cx="610868" cy="89996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9B092B33-0488-4C5D-98C6-E1510A8845E6}"/>
                </a:ext>
              </a:extLst>
            </p:cNvPr>
            <p:cNvSpPr/>
            <p:nvPr/>
          </p:nvSpPr>
          <p:spPr>
            <a:xfrm>
              <a:off x="4881882" y="1771556"/>
              <a:ext cx="712468" cy="89996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41FA1E21-990A-46C6-ABF3-3B0D245A49C5}"/>
                </a:ext>
              </a:extLst>
            </p:cNvPr>
            <p:cNvSpPr/>
            <p:nvPr/>
          </p:nvSpPr>
          <p:spPr>
            <a:xfrm>
              <a:off x="6194061" y="1767578"/>
              <a:ext cx="712468" cy="89996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07BD4A56-180D-462D-9B72-097B72CA8919}"/>
                </a:ext>
              </a:extLst>
            </p:cNvPr>
            <p:cNvSpPr/>
            <p:nvPr/>
          </p:nvSpPr>
          <p:spPr>
            <a:xfrm>
              <a:off x="7554868" y="1771556"/>
              <a:ext cx="566056" cy="89996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40EED0C0-941C-411B-9FBE-DFFA732C0796}"/>
                </a:ext>
              </a:extLst>
            </p:cNvPr>
            <p:cNvSpPr/>
            <p:nvPr/>
          </p:nvSpPr>
          <p:spPr>
            <a:xfrm>
              <a:off x="8835661" y="1767578"/>
              <a:ext cx="603614" cy="89996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3B230980-2320-4032-A5A2-97177504B7F0}"/>
                </a:ext>
              </a:extLst>
            </p:cNvPr>
            <p:cNvSpPr/>
            <p:nvPr/>
          </p:nvSpPr>
          <p:spPr>
            <a:xfrm>
              <a:off x="4085593" y="1897143"/>
              <a:ext cx="5353681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7E1E5A5F-15A6-46CE-9FEE-219DF2D458A2}"/>
                </a:ext>
              </a:extLst>
            </p:cNvPr>
            <p:cNvSpPr/>
            <p:nvPr/>
          </p:nvSpPr>
          <p:spPr>
            <a:xfrm>
              <a:off x="2166051" y="1897143"/>
              <a:ext cx="5954873" cy="20575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1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EC7FD069-1693-4DC7-92BF-343C9D3F061E}"/>
                </a:ext>
              </a:extLst>
            </p:cNvPr>
            <p:cNvSpPr/>
            <p:nvPr/>
          </p:nvSpPr>
          <p:spPr>
            <a:xfrm>
              <a:off x="1472392" y="2337454"/>
              <a:ext cx="3422515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36209D23-0001-4904-B813-9AD3917E1E03}"/>
                </a:ext>
              </a:extLst>
            </p:cNvPr>
            <p:cNvSpPr/>
            <p:nvPr/>
          </p:nvSpPr>
          <p:spPr>
            <a:xfrm>
              <a:off x="944837" y="1767578"/>
              <a:ext cx="506477" cy="899969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C845911A-252A-4802-B864-2BB4FA98951A}"/>
                </a:ext>
              </a:extLst>
            </p:cNvPr>
            <p:cNvGrpSpPr/>
            <p:nvPr/>
          </p:nvGrpSpPr>
          <p:grpSpPr>
            <a:xfrm>
              <a:off x="943834" y="2333305"/>
              <a:ext cx="518002" cy="211927"/>
              <a:chOff x="940229" y="1944851"/>
              <a:chExt cx="518002" cy="211927"/>
            </a:xfrm>
          </p:grpSpPr>
          <p:sp>
            <p:nvSpPr>
              <p:cNvPr id="48" name="Rectángulo: esquinas redondeadas 47">
                <a:extLst>
                  <a:ext uri="{FF2B5EF4-FFF2-40B4-BE49-F238E27FC236}">
                    <a16:creationId xmlns:a16="http://schemas.microsoft.com/office/drawing/2014/main" id="{8AA7631D-1A2A-4263-86ED-96B57D241451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9" name="Gráfico 48" descr="Marca de verificación">
                <a:extLst>
                  <a:ext uri="{FF2B5EF4-FFF2-40B4-BE49-F238E27FC236}">
                    <a16:creationId xmlns:a16="http://schemas.microsoft.com/office/drawing/2014/main" id="{31854FE0-12A2-4179-95F0-B106EE070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sp>
          <p:nvSpPr>
            <p:cNvPr id="46" name="Rectángulo: esquinas redondeadas 45">
              <a:extLst>
                <a:ext uri="{FF2B5EF4-FFF2-40B4-BE49-F238E27FC236}">
                  <a16:creationId xmlns:a16="http://schemas.microsoft.com/office/drawing/2014/main" id="{E277AA5F-5378-4494-916A-7B10ECE82862}"/>
                </a:ext>
              </a:extLst>
            </p:cNvPr>
            <p:cNvSpPr/>
            <p:nvPr/>
          </p:nvSpPr>
          <p:spPr>
            <a:xfrm>
              <a:off x="3570607" y="2109893"/>
              <a:ext cx="4550318" cy="205752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6B0D2841-77CB-4B9F-A733-CE1D7DB4F759}"/>
                </a:ext>
              </a:extLst>
            </p:cNvPr>
            <p:cNvCxnSpPr>
              <a:cxnSpLocks/>
            </p:cNvCxnSpPr>
            <p:nvPr/>
          </p:nvCxnSpPr>
          <p:spPr>
            <a:xfrm>
              <a:off x="7554868" y="1767466"/>
              <a:ext cx="0" cy="901592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4DBE703B-DBE9-4ABA-BC92-3E39DC65E415}"/>
                </a:ext>
              </a:extLst>
            </p:cNvPr>
            <p:cNvSpPr/>
            <p:nvPr/>
          </p:nvSpPr>
          <p:spPr>
            <a:xfrm>
              <a:off x="2803049" y="2116413"/>
              <a:ext cx="3422515" cy="20575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1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D954E48F-F4A0-4245-BB60-8FB67A14BD9D}"/>
              </a:ext>
            </a:extLst>
          </p:cNvPr>
          <p:cNvSpPr/>
          <p:nvPr/>
        </p:nvSpPr>
        <p:spPr>
          <a:xfrm rot="10800000" flipH="1">
            <a:off x="5972161" y="2825486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20612E1C-ABE3-4C46-B4B4-7B5337C8417C}"/>
              </a:ext>
            </a:extLst>
          </p:cNvPr>
          <p:cNvSpPr/>
          <p:nvPr/>
        </p:nvSpPr>
        <p:spPr>
          <a:xfrm>
            <a:off x="5032770" y="2884959"/>
            <a:ext cx="418814" cy="2835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6" name="Gráfico 55" descr="Marca de verificación">
            <a:extLst>
              <a:ext uri="{FF2B5EF4-FFF2-40B4-BE49-F238E27FC236}">
                <a16:creationId xmlns:a16="http://schemas.microsoft.com/office/drawing/2014/main" id="{159F1AD4-FD01-445A-84E5-538ADF82A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69249" y="2893468"/>
            <a:ext cx="166354" cy="283536"/>
          </a:xfrm>
          <a:prstGeom prst="rect">
            <a:avLst/>
          </a:prstGeom>
        </p:spPr>
      </p:pic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8CCE6FDC-2E89-44F3-B91B-CB4272F97B07}"/>
              </a:ext>
            </a:extLst>
          </p:cNvPr>
          <p:cNvSpPr/>
          <p:nvPr/>
        </p:nvSpPr>
        <p:spPr>
          <a:xfrm>
            <a:off x="5032771" y="2588714"/>
            <a:ext cx="418814" cy="2835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8" name="Gráfico 57" descr="Marca de verificación">
            <a:extLst>
              <a:ext uri="{FF2B5EF4-FFF2-40B4-BE49-F238E27FC236}">
                <a16:creationId xmlns:a16="http://schemas.microsoft.com/office/drawing/2014/main" id="{B2B60074-6045-49CA-913F-EAA20CA7B7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69250" y="2597223"/>
            <a:ext cx="166354" cy="283536"/>
          </a:xfrm>
          <a:prstGeom prst="rect">
            <a:avLst/>
          </a:prstGeom>
        </p:spPr>
      </p:pic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2B26BBE5-E204-4534-A8AE-718B59BD3391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1</a:t>
            </a:r>
            <a:endParaRPr lang="es-ES" sz="2400" dirty="0"/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6777CC3E-A436-4B4D-8134-7A26385CFB8F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439172EB-A60F-4F72-B9A8-F3D3753C02DE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62" name="Flecha: a la derecha 61">
            <a:extLst>
              <a:ext uri="{FF2B5EF4-FFF2-40B4-BE49-F238E27FC236}">
                <a16:creationId xmlns:a16="http://schemas.microsoft.com/office/drawing/2014/main" id="{613BF651-9BF1-4B9A-8E26-F199D76683F0}"/>
              </a:ext>
            </a:extLst>
          </p:cNvPr>
          <p:cNvSpPr/>
          <p:nvPr/>
        </p:nvSpPr>
        <p:spPr>
          <a:xfrm flipH="1">
            <a:off x="8217019" y="3132347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63663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50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Iván Pérez</a:t>
            </a:r>
          </a:p>
          <a:p>
            <a:pPr marL="0" indent="0" algn="ctr">
              <a:buNone/>
            </a:pPr>
            <a:r>
              <a:rPr lang="es-ES" sz="2400" dirty="0" err="1">
                <a:solidFill>
                  <a:srgbClr val="000000"/>
                </a:solidFill>
              </a:rPr>
              <a:t>Tasks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4239A71-A992-470B-ACE2-EF0865F5D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974" y="1546906"/>
            <a:ext cx="1929500" cy="2572667"/>
          </a:xfrm>
          <a:prstGeom prst="rect">
            <a:avLst/>
          </a:prstGeom>
        </p:spPr>
      </p:pic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757AC711-2BB0-4B1B-B713-235AB2C4C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203665"/>
              </p:ext>
            </p:extLst>
          </p:nvPr>
        </p:nvGraphicFramePr>
        <p:xfrm>
          <a:off x="5636922" y="1800313"/>
          <a:ext cx="610233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551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638523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723203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93358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6" name="Grupo 5">
            <a:extLst>
              <a:ext uri="{FF2B5EF4-FFF2-40B4-BE49-F238E27FC236}">
                <a16:creationId xmlns:a16="http://schemas.microsoft.com/office/drawing/2014/main" id="{6AD46E35-552A-4764-9482-54929585DB22}"/>
              </a:ext>
            </a:extLst>
          </p:cNvPr>
          <p:cNvGrpSpPr/>
          <p:nvPr/>
        </p:nvGrpSpPr>
        <p:grpSpPr>
          <a:xfrm>
            <a:off x="5131063" y="2147175"/>
            <a:ext cx="6718032" cy="1015750"/>
            <a:chOff x="5131063" y="2147175"/>
            <a:chExt cx="6718032" cy="653815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5F93CB7-B18A-4896-B2F5-A3796235DB58}"/>
                </a:ext>
              </a:extLst>
            </p:cNvPr>
            <p:cNvSpPr/>
            <p:nvPr/>
          </p:nvSpPr>
          <p:spPr>
            <a:xfrm>
              <a:off x="5131063" y="2156413"/>
              <a:ext cx="6718032" cy="64457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B5E9DDD3-D8DD-407E-9FF4-BCA115602A8C}"/>
                </a:ext>
              </a:extLst>
            </p:cNvPr>
            <p:cNvSpPr/>
            <p:nvPr/>
          </p:nvSpPr>
          <p:spPr>
            <a:xfrm>
              <a:off x="6353204" y="2156413"/>
              <a:ext cx="642620" cy="644577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1F685F91-0F26-41F3-8A37-FF54D1A69BA7}"/>
                </a:ext>
              </a:extLst>
            </p:cNvPr>
            <p:cNvSpPr/>
            <p:nvPr/>
          </p:nvSpPr>
          <p:spPr>
            <a:xfrm>
              <a:off x="7663848" y="2147175"/>
              <a:ext cx="610868" cy="644577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F11E468C-03BA-4F16-999D-30415DEE20EF}"/>
                </a:ext>
              </a:extLst>
            </p:cNvPr>
            <p:cNvSpPr/>
            <p:nvPr/>
          </p:nvSpPr>
          <p:spPr>
            <a:xfrm>
              <a:off x="9071005" y="2156413"/>
              <a:ext cx="712468" cy="644577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027C79B6-C6E4-4E1B-B457-FF5AA44E0A9B}"/>
                </a:ext>
              </a:extLst>
            </p:cNvPr>
            <p:cNvSpPr/>
            <p:nvPr/>
          </p:nvSpPr>
          <p:spPr>
            <a:xfrm>
              <a:off x="10383184" y="2152435"/>
              <a:ext cx="712468" cy="644577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B2C78318-0241-422F-B277-44816E990A30}"/>
                </a:ext>
              </a:extLst>
            </p:cNvPr>
            <p:cNvSpPr/>
            <p:nvPr/>
          </p:nvSpPr>
          <p:spPr>
            <a:xfrm>
              <a:off x="5654270" y="2253465"/>
              <a:ext cx="3422515" cy="205752"/>
            </a:xfrm>
            <a:prstGeom prst="roundRect">
              <a:avLst>
                <a:gd name="adj" fmla="val 50000"/>
              </a:avLst>
            </a:prstGeom>
            <a:solidFill>
              <a:srgbClr val="EFC55B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07B81E8C-1260-4A78-B7EF-80735DC72F18}"/>
                </a:ext>
              </a:extLst>
            </p:cNvPr>
            <p:cNvSpPr/>
            <p:nvPr/>
          </p:nvSpPr>
          <p:spPr>
            <a:xfrm>
              <a:off x="5645063" y="2457227"/>
              <a:ext cx="3422515" cy="205752"/>
            </a:xfrm>
            <a:prstGeom prst="roundRect">
              <a:avLst>
                <a:gd name="adj" fmla="val 50000"/>
              </a:avLst>
            </a:prstGeom>
            <a:solidFill>
              <a:srgbClr val="EFC55B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75CE7FCC-09C8-4EF1-B364-26F77CBEFA2E}"/>
                </a:ext>
              </a:extLst>
            </p:cNvPr>
            <p:cNvSpPr/>
            <p:nvPr/>
          </p:nvSpPr>
          <p:spPr>
            <a:xfrm>
              <a:off x="5133960" y="2152435"/>
              <a:ext cx="506477" cy="644577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grpSp>
          <p:nvGrpSpPr>
            <p:cNvPr id="97" name="Grupo 96">
              <a:extLst>
                <a:ext uri="{FF2B5EF4-FFF2-40B4-BE49-F238E27FC236}">
                  <a16:creationId xmlns:a16="http://schemas.microsoft.com/office/drawing/2014/main" id="{DB9CBB44-8815-4D8A-BE03-062E63F6A47B}"/>
                </a:ext>
              </a:extLst>
            </p:cNvPr>
            <p:cNvGrpSpPr/>
            <p:nvPr/>
          </p:nvGrpSpPr>
          <p:grpSpPr>
            <a:xfrm>
              <a:off x="5135676" y="2256802"/>
              <a:ext cx="518002" cy="211927"/>
              <a:chOff x="940229" y="1944851"/>
              <a:chExt cx="518002" cy="211927"/>
            </a:xfrm>
          </p:grpSpPr>
          <p:sp>
            <p:nvSpPr>
              <p:cNvPr id="98" name="Rectángulo: esquinas redondeadas 97">
                <a:extLst>
                  <a:ext uri="{FF2B5EF4-FFF2-40B4-BE49-F238E27FC236}">
                    <a16:creationId xmlns:a16="http://schemas.microsoft.com/office/drawing/2014/main" id="{A60B4291-25A7-455A-885C-4B7328ABBA79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9" name="Gráfico 98" descr="Marca de verificación">
                <a:extLst>
                  <a:ext uri="{FF2B5EF4-FFF2-40B4-BE49-F238E27FC236}">
                    <a16:creationId xmlns:a16="http://schemas.microsoft.com/office/drawing/2014/main" id="{352EF3AF-1C0A-4543-8929-644D487C3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100" name="Grupo 99">
              <a:extLst>
                <a:ext uri="{FF2B5EF4-FFF2-40B4-BE49-F238E27FC236}">
                  <a16:creationId xmlns:a16="http://schemas.microsoft.com/office/drawing/2014/main" id="{E9CF9D69-8CD4-4097-914E-3D2ECB6878C8}"/>
                </a:ext>
              </a:extLst>
            </p:cNvPr>
            <p:cNvGrpSpPr/>
            <p:nvPr/>
          </p:nvGrpSpPr>
          <p:grpSpPr>
            <a:xfrm>
              <a:off x="5135094" y="2464252"/>
              <a:ext cx="518002" cy="211927"/>
              <a:chOff x="940229" y="1944851"/>
              <a:chExt cx="518002" cy="211927"/>
            </a:xfrm>
          </p:grpSpPr>
          <p:sp>
            <p:nvSpPr>
              <p:cNvPr id="101" name="Rectángulo: esquinas redondeadas 100">
                <a:extLst>
                  <a:ext uri="{FF2B5EF4-FFF2-40B4-BE49-F238E27FC236}">
                    <a16:creationId xmlns:a16="http://schemas.microsoft.com/office/drawing/2014/main" id="{49B56272-FC12-4841-A40E-E79BB2733BD9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2" name="Gráfico 101" descr="Marca de verificación">
                <a:extLst>
                  <a:ext uri="{FF2B5EF4-FFF2-40B4-BE49-F238E27FC236}">
                    <a16:creationId xmlns:a16="http://schemas.microsoft.com/office/drawing/2014/main" id="{ABE23100-BE2A-49E7-A5D6-219AC45B4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cxnSp>
          <p:nvCxnSpPr>
            <p:cNvPr id="125" name="Conector recto 124">
              <a:extLst>
                <a:ext uri="{FF2B5EF4-FFF2-40B4-BE49-F238E27FC236}">
                  <a16:creationId xmlns:a16="http://schemas.microsoft.com/office/drawing/2014/main" id="{27E0F397-0410-4E3C-80C8-9F6F4E9B07EA}"/>
                </a:ext>
              </a:extLst>
            </p:cNvPr>
            <p:cNvCxnSpPr>
              <a:cxnSpLocks/>
            </p:cNvCxnSpPr>
            <p:nvPr/>
          </p:nvCxnSpPr>
          <p:spPr>
            <a:xfrm>
              <a:off x="11743991" y="2151620"/>
              <a:ext cx="0" cy="645740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8462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51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Legal </a:t>
            </a:r>
            <a:r>
              <a:rPr lang="es-ES" sz="3200" b="1" dirty="0" err="1">
                <a:solidFill>
                  <a:srgbClr val="000000"/>
                </a:solidFill>
              </a:rPr>
              <a:t>information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Iván Pérez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4239A71-A992-470B-ACE2-EF0865F5D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974" y="1546906"/>
            <a:ext cx="1929500" cy="2572667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8E45BF7A-AE62-4BF6-87E1-6CE8557801AB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2</a:t>
            </a:r>
            <a:endParaRPr lang="es-ES" sz="2400" dirty="0"/>
          </a:p>
        </p:txBody>
      </p:sp>
      <p:pic>
        <p:nvPicPr>
          <p:cNvPr id="18" name="Gráfico 17" descr="Cronómetro">
            <a:extLst>
              <a:ext uri="{FF2B5EF4-FFF2-40B4-BE49-F238E27FC236}">
                <a16:creationId xmlns:a16="http://schemas.microsoft.com/office/drawing/2014/main" id="{C26C64F2-9D13-42BD-A28A-408F18401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0602" y="6009973"/>
            <a:ext cx="535398" cy="535398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E32C357-868D-43DF-B9D8-23A8EA7E8455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2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3643E5B-1E29-4A77-A069-3E0E8876C265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EED3D551-C647-4A43-83EE-EE79B9A6F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774639"/>
              </p:ext>
            </p:extLst>
          </p:nvPr>
        </p:nvGraphicFramePr>
        <p:xfrm>
          <a:off x="5636922" y="1800313"/>
          <a:ext cx="610233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551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638523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723203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93358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24" name="Grupo 23">
            <a:extLst>
              <a:ext uri="{FF2B5EF4-FFF2-40B4-BE49-F238E27FC236}">
                <a16:creationId xmlns:a16="http://schemas.microsoft.com/office/drawing/2014/main" id="{23665209-D3D2-4859-93B8-3776E5367271}"/>
              </a:ext>
            </a:extLst>
          </p:cNvPr>
          <p:cNvGrpSpPr/>
          <p:nvPr/>
        </p:nvGrpSpPr>
        <p:grpSpPr>
          <a:xfrm>
            <a:off x="5131063" y="2147175"/>
            <a:ext cx="6718032" cy="1015750"/>
            <a:chOff x="5131063" y="2147175"/>
            <a:chExt cx="6718032" cy="653815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D7CB4AD3-9963-40C6-946B-D46D8EFCA75A}"/>
                </a:ext>
              </a:extLst>
            </p:cNvPr>
            <p:cNvSpPr/>
            <p:nvPr/>
          </p:nvSpPr>
          <p:spPr>
            <a:xfrm>
              <a:off x="5131063" y="2156413"/>
              <a:ext cx="6718032" cy="64457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1521F904-23AA-4B15-AE5F-FCA558F37133}"/>
                </a:ext>
              </a:extLst>
            </p:cNvPr>
            <p:cNvSpPr/>
            <p:nvPr/>
          </p:nvSpPr>
          <p:spPr>
            <a:xfrm>
              <a:off x="6353204" y="2156413"/>
              <a:ext cx="642620" cy="644577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3BF698FF-6CF8-4DA6-8585-B2190237BEE9}"/>
                </a:ext>
              </a:extLst>
            </p:cNvPr>
            <p:cNvSpPr/>
            <p:nvPr/>
          </p:nvSpPr>
          <p:spPr>
            <a:xfrm>
              <a:off x="7663848" y="2147175"/>
              <a:ext cx="610868" cy="644577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D5B194A3-DACA-41E5-BB33-C372F4BA1AF0}"/>
                </a:ext>
              </a:extLst>
            </p:cNvPr>
            <p:cNvSpPr/>
            <p:nvPr/>
          </p:nvSpPr>
          <p:spPr>
            <a:xfrm>
              <a:off x="9071005" y="2156413"/>
              <a:ext cx="712468" cy="644577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3F582ACD-768D-410A-B672-C9C625FEC105}"/>
                </a:ext>
              </a:extLst>
            </p:cNvPr>
            <p:cNvSpPr/>
            <p:nvPr/>
          </p:nvSpPr>
          <p:spPr>
            <a:xfrm>
              <a:off x="10383184" y="2152435"/>
              <a:ext cx="712468" cy="644577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201FD02C-B2EB-491A-BD44-4EDFCD76BF5F}"/>
                </a:ext>
              </a:extLst>
            </p:cNvPr>
            <p:cNvSpPr/>
            <p:nvPr/>
          </p:nvSpPr>
          <p:spPr>
            <a:xfrm>
              <a:off x="5654270" y="2253465"/>
              <a:ext cx="3422515" cy="205752"/>
            </a:xfrm>
            <a:prstGeom prst="roundRect">
              <a:avLst>
                <a:gd name="adj" fmla="val 50000"/>
              </a:avLst>
            </a:prstGeom>
            <a:solidFill>
              <a:srgbClr val="EFC55B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6919D634-D5CD-461A-BC16-DD4842F4C805}"/>
                </a:ext>
              </a:extLst>
            </p:cNvPr>
            <p:cNvSpPr/>
            <p:nvPr/>
          </p:nvSpPr>
          <p:spPr>
            <a:xfrm>
              <a:off x="5645063" y="2457227"/>
              <a:ext cx="3422515" cy="205752"/>
            </a:xfrm>
            <a:prstGeom prst="roundRect">
              <a:avLst>
                <a:gd name="adj" fmla="val 50000"/>
              </a:avLst>
            </a:prstGeom>
            <a:solidFill>
              <a:srgbClr val="EFC55B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28A037A4-2A2B-4B39-9F19-B3F6F5EC0EF5}"/>
                </a:ext>
              </a:extLst>
            </p:cNvPr>
            <p:cNvSpPr/>
            <p:nvPr/>
          </p:nvSpPr>
          <p:spPr>
            <a:xfrm>
              <a:off x="5133960" y="2152435"/>
              <a:ext cx="506477" cy="644577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6ACD90B7-AA73-409C-8AC3-4C756DA984F6}"/>
                </a:ext>
              </a:extLst>
            </p:cNvPr>
            <p:cNvGrpSpPr/>
            <p:nvPr/>
          </p:nvGrpSpPr>
          <p:grpSpPr>
            <a:xfrm>
              <a:off x="5135676" y="2256802"/>
              <a:ext cx="518002" cy="211927"/>
              <a:chOff x="940229" y="1944851"/>
              <a:chExt cx="518002" cy="211927"/>
            </a:xfrm>
          </p:grpSpPr>
          <p:sp>
            <p:nvSpPr>
              <p:cNvPr id="44" name="Rectángulo: esquinas redondeadas 43">
                <a:extLst>
                  <a:ext uri="{FF2B5EF4-FFF2-40B4-BE49-F238E27FC236}">
                    <a16:creationId xmlns:a16="http://schemas.microsoft.com/office/drawing/2014/main" id="{D5B97999-FC3B-43E8-BE52-CB47A438ABDF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5" name="Gráfico 44" descr="Marca de verificación">
                <a:extLst>
                  <a:ext uri="{FF2B5EF4-FFF2-40B4-BE49-F238E27FC236}">
                    <a16:creationId xmlns:a16="http://schemas.microsoft.com/office/drawing/2014/main" id="{AB297BEC-62EE-4E02-8647-BBE82B712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301112CC-07FF-4CEB-8581-D5295838BBF9}"/>
                </a:ext>
              </a:extLst>
            </p:cNvPr>
            <p:cNvGrpSpPr/>
            <p:nvPr/>
          </p:nvGrpSpPr>
          <p:grpSpPr>
            <a:xfrm>
              <a:off x="5135094" y="2464252"/>
              <a:ext cx="518002" cy="211927"/>
              <a:chOff x="940229" y="1944851"/>
              <a:chExt cx="518002" cy="211927"/>
            </a:xfrm>
          </p:grpSpPr>
          <p:sp>
            <p:nvSpPr>
              <p:cNvPr id="42" name="Rectángulo: esquinas redondeadas 41">
                <a:extLst>
                  <a:ext uri="{FF2B5EF4-FFF2-40B4-BE49-F238E27FC236}">
                    <a16:creationId xmlns:a16="http://schemas.microsoft.com/office/drawing/2014/main" id="{0D85C2BE-A00A-420D-ADEA-1E622DB131D9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3" name="Gráfico 42" descr="Marca de verificación">
                <a:extLst>
                  <a:ext uri="{FF2B5EF4-FFF2-40B4-BE49-F238E27FC236}">
                    <a16:creationId xmlns:a16="http://schemas.microsoft.com/office/drawing/2014/main" id="{E95C5E0E-D81D-404D-ADA3-2724A5E2F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FBCC0072-2BEC-4E96-BDDD-957242D890BC}"/>
                </a:ext>
              </a:extLst>
            </p:cNvPr>
            <p:cNvCxnSpPr>
              <a:cxnSpLocks/>
            </p:cNvCxnSpPr>
            <p:nvPr/>
          </p:nvCxnSpPr>
          <p:spPr>
            <a:xfrm>
              <a:off x="11743991" y="2151620"/>
              <a:ext cx="0" cy="645740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lecha: a la derecha 45">
            <a:extLst>
              <a:ext uri="{FF2B5EF4-FFF2-40B4-BE49-F238E27FC236}">
                <a16:creationId xmlns:a16="http://schemas.microsoft.com/office/drawing/2014/main" id="{0B51CB16-6949-4897-972C-8918B30FF7F5}"/>
              </a:ext>
            </a:extLst>
          </p:cNvPr>
          <p:cNvSpPr/>
          <p:nvPr/>
        </p:nvSpPr>
        <p:spPr>
          <a:xfrm flipH="1">
            <a:off x="9120890" y="2288787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77123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52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New </a:t>
            </a:r>
            <a:r>
              <a:rPr lang="es-ES" sz="3200" b="1" dirty="0" err="1">
                <a:solidFill>
                  <a:srgbClr val="000000"/>
                </a:solidFill>
              </a:rPr>
              <a:t>challenge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functionality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Iván Pérez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4239A71-A992-470B-ACE2-EF0865F5D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974" y="1546906"/>
            <a:ext cx="1929500" cy="2572667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8E45BF7A-AE62-4BF6-87E1-6CE8557801AB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6</a:t>
            </a:r>
            <a:endParaRPr lang="es-ES" sz="2400" dirty="0"/>
          </a:p>
        </p:txBody>
      </p:sp>
      <p:pic>
        <p:nvPicPr>
          <p:cNvPr id="18" name="Gráfico 17" descr="Cronómetro">
            <a:extLst>
              <a:ext uri="{FF2B5EF4-FFF2-40B4-BE49-F238E27FC236}">
                <a16:creationId xmlns:a16="http://schemas.microsoft.com/office/drawing/2014/main" id="{C26C64F2-9D13-42BD-A28A-408F18401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0602" y="6009973"/>
            <a:ext cx="535398" cy="535398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E32C357-868D-43DF-B9D8-23A8EA7E8455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6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3643E5B-1E29-4A77-A069-3E0E8876C265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EED3D551-C647-4A43-83EE-EE79B9A6F85C}"/>
              </a:ext>
            </a:extLst>
          </p:cNvPr>
          <p:cNvGraphicFramePr>
            <a:graphicFrameLocks noGrp="1"/>
          </p:cNvGraphicFramePr>
          <p:nvPr/>
        </p:nvGraphicFramePr>
        <p:xfrm>
          <a:off x="5636922" y="1800313"/>
          <a:ext cx="610233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551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638523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723203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93358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24" name="Grupo 23">
            <a:extLst>
              <a:ext uri="{FF2B5EF4-FFF2-40B4-BE49-F238E27FC236}">
                <a16:creationId xmlns:a16="http://schemas.microsoft.com/office/drawing/2014/main" id="{23665209-D3D2-4859-93B8-3776E5367271}"/>
              </a:ext>
            </a:extLst>
          </p:cNvPr>
          <p:cNvGrpSpPr/>
          <p:nvPr/>
        </p:nvGrpSpPr>
        <p:grpSpPr>
          <a:xfrm>
            <a:off x="5131063" y="2147175"/>
            <a:ext cx="6718032" cy="1015750"/>
            <a:chOff x="5131063" y="2147175"/>
            <a:chExt cx="6718032" cy="653815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D7CB4AD3-9963-40C6-946B-D46D8EFCA75A}"/>
                </a:ext>
              </a:extLst>
            </p:cNvPr>
            <p:cNvSpPr/>
            <p:nvPr/>
          </p:nvSpPr>
          <p:spPr>
            <a:xfrm>
              <a:off x="5131063" y="2156413"/>
              <a:ext cx="6718032" cy="64457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1521F904-23AA-4B15-AE5F-FCA558F37133}"/>
                </a:ext>
              </a:extLst>
            </p:cNvPr>
            <p:cNvSpPr/>
            <p:nvPr/>
          </p:nvSpPr>
          <p:spPr>
            <a:xfrm>
              <a:off x="6353204" y="2156413"/>
              <a:ext cx="642620" cy="644577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3BF698FF-6CF8-4DA6-8585-B2190237BEE9}"/>
                </a:ext>
              </a:extLst>
            </p:cNvPr>
            <p:cNvSpPr/>
            <p:nvPr/>
          </p:nvSpPr>
          <p:spPr>
            <a:xfrm>
              <a:off x="7663848" y="2147175"/>
              <a:ext cx="610868" cy="644577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D5B194A3-DACA-41E5-BB33-C372F4BA1AF0}"/>
                </a:ext>
              </a:extLst>
            </p:cNvPr>
            <p:cNvSpPr/>
            <p:nvPr/>
          </p:nvSpPr>
          <p:spPr>
            <a:xfrm>
              <a:off x="9071005" y="2156413"/>
              <a:ext cx="712468" cy="644577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3F582ACD-768D-410A-B672-C9C625FEC105}"/>
                </a:ext>
              </a:extLst>
            </p:cNvPr>
            <p:cNvSpPr/>
            <p:nvPr/>
          </p:nvSpPr>
          <p:spPr>
            <a:xfrm>
              <a:off x="10383184" y="2152435"/>
              <a:ext cx="712468" cy="644577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201FD02C-B2EB-491A-BD44-4EDFCD76BF5F}"/>
                </a:ext>
              </a:extLst>
            </p:cNvPr>
            <p:cNvSpPr/>
            <p:nvPr/>
          </p:nvSpPr>
          <p:spPr>
            <a:xfrm>
              <a:off x="5654270" y="2253465"/>
              <a:ext cx="3422515" cy="205752"/>
            </a:xfrm>
            <a:prstGeom prst="roundRect">
              <a:avLst>
                <a:gd name="adj" fmla="val 50000"/>
              </a:avLst>
            </a:prstGeom>
            <a:solidFill>
              <a:srgbClr val="EFC55B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6919D634-D5CD-461A-BC16-DD4842F4C805}"/>
                </a:ext>
              </a:extLst>
            </p:cNvPr>
            <p:cNvSpPr/>
            <p:nvPr/>
          </p:nvSpPr>
          <p:spPr>
            <a:xfrm>
              <a:off x="5645063" y="2457227"/>
              <a:ext cx="3422515" cy="205752"/>
            </a:xfrm>
            <a:prstGeom prst="roundRect">
              <a:avLst>
                <a:gd name="adj" fmla="val 50000"/>
              </a:avLst>
            </a:prstGeom>
            <a:solidFill>
              <a:srgbClr val="EFC55B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28A037A4-2A2B-4B39-9F19-B3F6F5EC0EF5}"/>
                </a:ext>
              </a:extLst>
            </p:cNvPr>
            <p:cNvSpPr/>
            <p:nvPr/>
          </p:nvSpPr>
          <p:spPr>
            <a:xfrm>
              <a:off x="5133960" y="2152435"/>
              <a:ext cx="506477" cy="644577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6ACD90B7-AA73-409C-8AC3-4C756DA984F6}"/>
                </a:ext>
              </a:extLst>
            </p:cNvPr>
            <p:cNvGrpSpPr/>
            <p:nvPr/>
          </p:nvGrpSpPr>
          <p:grpSpPr>
            <a:xfrm>
              <a:off x="5135676" y="2256802"/>
              <a:ext cx="518002" cy="211927"/>
              <a:chOff x="940229" y="1944851"/>
              <a:chExt cx="518002" cy="211927"/>
            </a:xfrm>
          </p:grpSpPr>
          <p:sp>
            <p:nvSpPr>
              <p:cNvPr id="44" name="Rectángulo: esquinas redondeadas 43">
                <a:extLst>
                  <a:ext uri="{FF2B5EF4-FFF2-40B4-BE49-F238E27FC236}">
                    <a16:creationId xmlns:a16="http://schemas.microsoft.com/office/drawing/2014/main" id="{D5B97999-FC3B-43E8-BE52-CB47A438ABDF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5" name="Gráfico 44" descr="Marca de verificación">
                <a:extLst>
                  <a:ext uri="{FF2B5EF4-FFF2-40B4-BE49-F238E27FC236}">
                    <a16:creationId xmlns:a16="http://schemas.microsoft.com/office/drawing/2014/main" id="{AB297BEC-62EE-4E02-8647-BBE82B712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301112CC-07FF-4CEB-8581-D5295838BBF9}"/>
                </a:ext>
              </a:extLst>
            </p:cNvPr>
            <p:cNvGrpSpPr/>
            <p:nvPr/>
          </p:nvGrpSpPr>
          <p:grpSpPr>
            <a:xfrm>
              <a:off x="5135094" y="2464252"/>
              <a:ext cx="518002" cy="211927"/>
              <a:chOff x="940229" y="1944851"/>
              <a:chExt cx="518002" cy="211927"/>
            </a:xfrm>
          </p:grpSpPr>
          <p:sp>
            <p:nvSpPr>
              <p:cNvPr id="42" name="Rectángulo: esquinas redondeadas 41">
                <a:extLst>
                  <a:ext uri="{FF2B5EF4-FFF2-40B4-BE49-F238E27FC236}">
                    <a16:creationId xmlns:a16="http://schemas.microsoft.com/office/drawing/2014/main" id="{0D85C2BE-A00A-420D-ADEA-1E622DB131D9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3" name="Gráfico 42" descr="Marca de verificación">
                <a:extLst>
                  <a:ext uri="{FF2B5EF4-FFF2-40B4-BE49-F238E27FC236}">
                    <a16:creationId xmlns:a16="http://schemas.microsoft.com/office/drawing/2014/main" id="{E95C5E0E-D81D-404D-ADA3-2724A5E2F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FBCC0072-2BEC-4E96-BDDD-957242D890BC}"/>
                </a:ext>
              </a:extLst>
            </p:cNvPr>
            <p:cNvCxnSpPr>
              <a:cxnSpLocks/>
            </p:cNvCxnSpPr>
            <p:nvPr/>
          </p:nvCxnSpPr>
          <p:spPr>
            <a:xfrm>
              <a:off x="11743991" y="2151620"/>
              <a:ext cx="0" cy="645740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6D42E4DE-52F7-458E-A930-0BC81ABCE664}"/>
              </a:ext>
            </a:extLst>
          </p:cNvPr>
          <p:cNvSpPr/>
          <p:nvPr/>
        </p:nvSpPr>
        <p:spPr>
          <a:xfrm flipH="1">
            <a:off x="9056210" y="2605840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75324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53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Jorge Manuel Molina</a:t>
            </a:r>
          </a:p>
          <a:p>
            <a:pPr marL="0" indent="0" algn="ctr">
              <a:buNone/>
            </a:pPr>
            <a:r>
              <a:rPr lang="es-ES" sz="2400" dirty="0" err="1">
                <a:solidFill>
                  <a:srgbClr val="000000"/>
                </a:solidFill>
              </a:rPr>
              <a:t>Tasks</a:t>
            </a:r>
            <a:endParaRPr lang="es-ES" sz="2400" dirty="0">
              <a:solidFill>
                <a:srgbClr val="000000"/>
              </a:solidFill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62A3C4A-63AD-410C-B8F2-4A46ECB864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1" t="9354" r="4651" b="-52"/>
          <a:stretch/>
        </p:blipFill>
        <p:spPr>
          <a:xfrm flipH="1">
            <a:off x="2896530" y="1535861"/>
            <a:ext cx="1929501" cy="2572666"/>
          </a:xfrm>
          <a:prstGeom prst="rect">
            <a:avLst/>
          </a:prstGeom>
        </p:spPr>
      </p:pic>
      <p:graphicFrame>
        <p:nvGraphicFramePr>
          <p:cNvPr id="43" name="Tabla 42">
            <a:extLst>
              <a:ext uri="{FF2B5EF4-FFF2-40B4-BE49-F238E27FC236}">
                <a16:creationId xmlns:a16="http://schemas.microsoft.com/office/drawing/2014/main" id="{177341BA-88C5-4AA3-B369-DC20254CB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029586"/>
              </p:ext>
            </p:extLst>
          </p:nvPr>
        </p:nvGraphicFramePr>
        <p:xfrm>
          <a:off x="5559434" y="1581797"/>
          <a:ext cx="610233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551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638523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723203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93358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123" name="Grupo 122">
            <a:extLst>
              <a:ext uri="{FF2B5EF4-FFF2-40B4-BE49-F238E27FC236}">
                <a16:creationId xmlns:a16="http://schemas.microsoft.com/office/drawing/2014/main" id="{2483D134-F324-4993-949F-A6A3A301E8DB}"/>
              </a:ext>
            </a:extLst>
          </p:cNvPr>
          <p:cNvGrpSpPr/>
          <p:nvPr/>
        </p:nvGrpSpPr>
        <p:grpSpPr>
          <a:xfrm>
            <a:off x="5053575" y="1940237"/>
            <a:ext cx="6762999" cy="1133692"/>
            <a:chOff x="941940" y="1729957"/>
            <a:chExt cx="6762999" cy="732284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220C400D-BA0A-4BA1-97DF-3E358C48BE8E}"/>
                </a:ext>
              </a:extLst>
            </p:cNvPr>
            <p:cNvSpPr/>
            <p:nvPr/>
          </p:nvSpPr>
          <p:spPr>
            <a:xfrm>
              <a:off x="941940" y="1739195"/>
              <a:ext cx="6762999" cy="723045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F8C2744-70C8-4DAE-9F5A-9F21CF5CBFC4}"/>
                </a:ext>
              </a:extLst>
            </p:cNvPr>
            <p:cNvSpPr/>
            <p:nvPr/>
          </p:nvSpPr>
          <p:spPr>
            <a:xfrm>
              <a:off x="2164081" y="1739195"/>
              <a:ext cx="642620" cy="72304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8E4A3BAF-F9DB-49E2-948A-318FB3B22BD4}"/>
                </a:ext>
              </a:extLst>
            </p:cNvPr>
            <p:cNvSpPr/>
            <p:nvPr/>
          </p:nvSpPr>
          <p:spPr>
            <a:xfrm>
              <a:off x="3474725" y="1729957"/>
              <a:ext cx="610868" cy="72304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BE9CA769-95CC-48A1-9AF4-063A5D713D76}"/>
                </a:ext>
              </a:extLst>
            </p:cNvPr>
            <p:cNvSpPr/>
            <p:nvPr/>
          </p:nvSpPr>
          <p:spPr>
            <a:xfrm>
              <a:off x="4881882" y="1739195"/>
              <a:ext cx="712468" cy="72304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651190EF-B819-4624-B57D-1FEDC1126C8D}"/>
                </a:ext>
              </a:extLst>
            </p:cNvPr>
            <p:cNvSpPr/>
            <p:nvPr/>
          </p:nvSpPr>
          <p:spPr>
            <a:xfrm>
              <a:off x="6194061" y="1735217"/>
              <a:ext cx="712468" cy="72304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4439AA40-C4E3-4116-810D-7DF894A93283}"/>
                </a:ext>
              </a:extLst>
            </p:cNvPr>
            <p:cNvSpPr/>
            <p:nvPr/>
          </p:nvSpPr>
          <p:spPr>
            <a:xfrm>
              <a:off x="1465148" y="1829696"/>
              <a:ext cx="1360082" cy="205752"/>
            </a:xfrm>
            <a:prstGeom prst="roundRect">
              <a:avLst>
                <a:gd name="adj" fmla="val 50000"/>
              </a:avLst>
            </a:prstGeom>
            <a:solidFill>
              <a:srgbClr val="D3D739"/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FB9AC996-0293-4743-9376-3D4DE4DD55FC}"/>
                </a:ext>
              </a:extLst>
            </p:cNvPr>
            <p:cNvSpPr/>
            <p:nvPr/>
          </p:nvSpPr>
          <p:spPr>
            <a:xfrm>
              <a:off x="1447799" y="2035448"/>
              <a:ext cx="1360082" cy="205752"/>
            </a:xfrm>
            <a:prstGeom prst="roundRect">
              <a:avLst>
                <a:gd name="adj" fmla="val 50000"/>
              </a:avLst>
            </a:prstGeom>
            <a:solidFill>
              <a:srgbClr val="D3D739"/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FD4192A7-513E-4B2A-B8D0-B6667AE12EC0}"/>
                </a:ext>
              </a:extLst>
            </p:cNvPr>
            <p:cNvSpPr/>
            <p:nvPr/>
          </p:nvSpPr>
          <p:spPr>
            <a:xfrm>
              <a:off x="3474724" y="2241200"/>
              <a:ext cx="2113841" cy="205752"/>
            </a:xfrm>
            <a:prstGeom prst="roundRect">
              <a:avLst>
                <a:gd name="adj" fmla="val 50000"/>
              </a:avLst>
            </a:prstGeom>
            <a:solidFill>
              <a:srgbClr val="D3D739"/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55BBB212-930B-4176-B0B9-67506A70AC9B}"/>
                </a:ext>
              </a:extLst>
            </p:cNvPr>
            <p:cNvSpPr/>
            <p:nvPr/>
          </p:nvSpPr>
          <p:spPr>
            <a:xfrm>
              <a:off x="944837" y="1735217"/>
              <a:ext cx="506477" cy="72304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grpSp>
          <p:nvGrpSpPr>
            <p:cNvPr id="111" name="Grupo 110">
              <a:extLst>
                <a:ext uri="{FF2B5EF4-FFF2-40B4-BE49-F238E27FC236}">
                  <a16:creationId xmlns:a16="http://schemas.microsoft.com/office/drawing/2014/main" id="{C1448A7B-E138-4AF4-9D7E-FFEDCE6349BD}"/>
                </a:ext>
              </a:extLst>
            </p:cNvPr>
            <p:cNvGrpSpPr/>
            <p:nvPr/>
          </p:nvGrpSpPr>
          <p:grpSpPr>
            <a:xfrm>
              <a:off x="944584" y="1823521"/>
              <a:ext cx="518002" cy="211927"/>
              <a:chOff x="940229" y="1944851"/>
              <a:chExt cx="518002" cy="211927"/>
            </a:xfrm>
          </p:grpSpPr>
          <p:sp>
            <p:nvSpPr>
              <p:cNvPr id="112" name="Rectángulo: esquinas redondeadas 111">
                <a:extLst>
                  <a:ext uri="{FF2B5EF4-FFF2-40B4-BE49-F238E27FC236}">
                    <a16:creationId xmlns:a16="http://schemas.microsoft.com/office/drawing/2014/main" id="{97341C0F-BB01-45D6-ADD1-D707A509B16A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13" name="Gráfico 112" descr="Marca de verificación">
                <a:extLst>
                  <a:ext uri="{FF2B5EF4-FFF2-40B4-BE49-F238E27FC236}">
                    <a16:creationId xmlns:a16="http://schemas.microsoft.com/office/drawing/2014/main" id="{9C2CF11A-9C64-4D47-B188-974C54B67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114" name="Grupo 113">
              <a:extLst>
                <a:ext uri="{FF2B5EF4-FFF2-40B4-BE49-F238E27FC236}">
                  <a16:creationId xmlns:a16="http://schemas.microsoft.com/office/drawing/2014/main" id="{A2022B73-6300-44F7-B3F7-6345C60E5E1D}"/>
                </a:ext>
              </a:extLst>
            </p:cNvPr>
            <p:cNvGrpSpPr/>
            <p:nvPr/>
          </p:nvGrpSpPr>
          <p:grpSpPr>
            <a:xfrm>
              <a:off x="945166" y="2039991"/>
              <a:ext cx="518002" cy="211927"/>
              <a:chOff x="940229" y="1944851"/>
              <a:chExt cx="518002" cy="211927"/>
            </a:xfrm>
          </p:grpSpPr>
          <p:sp>
            <p:nvSpPr>
              <p:cNvPr id="115" name="Rectángulo: esquinas redondeadas 114">
                <a:extLst>
                  <a:ext uri="{FF2B5EF4-FFF2-40B4-BE49-F238E27FC236}">
                    <a16:creationId xmlns:a16="http://schemas.microsoft.com/office/drawing/2014/main" id="{70B41564-21EB-4E16-9A46-388267D614E8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16" name="Gráfico 115" descr="Marca de verificación">
                <a:extLst>
                  <a:ext uri="{FF2B5EF4-FFF2-40B4-BE49-F238E27FC236}">
                    <a16:creationId xmlns:a16="http://schemas.microsoft.com/office/drawing/2014/main" id="{C3037DA8-68A0-4896-9C53-9FDB363CA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117" name="Grupo 116">
              <a:extLst>
                <a:ext uri="{FF2B5EF4-FFF2-40B4-BE49-F238E27FC236}">
                  <a16:creationId xmlns:a16="http://schemas.microsoft.com/office/drawing/2014/main" id="{552B799D-A21C-4566-BB7F-0D4B16B8221B}"/>
                </a:ext>
              </a:extLst>
            </p:cNvPr>
            <p:cNvGrpSpPr/>
            <p:nvPr/>
          </p:nvGrpSpPr>
          <p:grpSpPr>
            <a:xfrm>
              <a:off x="944584" y="2247441"/>
              <a:ext cx="518002" cy="211927"/>
              <a:chOff x="940229" y="1944851"/>
              <a:chExt cx="518002" cy="211927"/>
            </a:xfrm>
          </p:grpSpPr>
          <p:sp>
            <p:nvSpPr>
              <p:cNvPr id="118" name="Rectángulo: esquinas redondeadas 117">
                <a:extLst>
                  <a:ext uri="{FF2B5EF4-FFF2-40B4-BE49-F238E27FC236}">
                    <a16:creationId xmlns:a16="http://schemas.microsoft.com/office/drawing/2014/main" id="{F5F7539F-06B7-4247-A557-592EE0BCCCF2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19" name="Gráfico 118" descr="Marca de verificación">
                <a:extLst>
                  <a:ext uri="{FF2B5EF4-FFF2-40B4-BE49-F238E27FC236}">
                    <a16:creationId xmlns:a16="http://schemas.microsoft.com/office/drawing/2014/main" id="{D4547BE0-3A00-4518-B93D-0BA66254A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EDDE6621-BDB5-4F7E-8424-A4BBA3027F23}"/>
                </a:ext>
              </a:extLst>
            </p:cNvPr>
            <p:cNvCxnSpPr>
              <a:cxnSpLocks/>
            </p:cNvCxnSpPr>
            <p:nvPr/>
          </p:nvCxnSpPr>
          <p:spPr>
            <a:xfrm>
              <a:off x="7554868" y="1737892"/>
              <a:ext cx="0" cy="724349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88374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54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Previous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version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revisions</a:t>
            </a:r>
            <a:endParaRPr lang="es-ES" sz="32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Jorge Manuel Molina Domínguez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62A3C4A-63AD-410C-B8F2-4A46ECB864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1" t="9354" r="4651" b="-52"/>
          <a:stretch/>
        </p:blipFill>
        <p:spPr>
          <a:xfrm flipH="1">
            <a:off x="2896530" y="1535861"/>
            <a:ext cx="1929501" cy="2572666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EBD68FA-B4D7-41E2-B36B-2D8CC0BAAACD}"/>
              </a:ext>
            </a:extLst>
          </p:cNvPr>
          <p:cNvSpPr/>
          <p:nvPr/>
        </p:nvSpPr>
        <p:spPr>
          <a:xfrm>
            <a:off x="7064730" y="541982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1</a:t>
            </a:r>
            <a:endParaRPr lang="es-ES" sz="2400" dirty="0"/>
          </a:p>
        </p:txBody>
      </p:sp>
      <p:pic>
        <p:nvPicPr>
          <p:cNvPr id="16" name="Gráfico 15" descr="Cronómetro">
            <a:extLst>
              <a:ext uri="{FF2B5EF4-FFF2-40B4-BE49-F238E27FC236}">
                <a16:creationId xmlns:a16="http://schemas.microsoft.com/office/drawing/2014/main" id="{D360008D-1901-41D0-92EA-D683A3B13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0602" y="5418543"/>
            <a:ext cx="535398" cy="535398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715D0932-13A1-4DF8-8A83-5D802B291CA9}"/>
              </a:ext>
            </a:extLst>
          </p:cNvPr>
          <p:cNvSpPr/>
          <p:nvPr/>
        </p:nvSpPr>
        <p:spPr>
          <a:xfrm>
            <a:off x="8226940" y="542740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E312465-09A0-44BA-84F2-21BD19654B11}"/>
              </a:ext>
            </a:extLst>
          </p:cNvPr>
          <p:cNvSpPr txBox="1"/>
          <p:nvPr/>
        </p:nvSpPr>
        <p:spPr>
          <a:xfrm>
            <a:off x="7886805" y="537194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D3F0E40D-E8FD-4652-BC8C-683374D16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953605"/>
              </p:ext>
            </p:extLst>
          </p:nvPr>
        </p:nvGraphicFramePr>
        <p:xfrm>
          <a:off x="5559434" y="1581797"/>
          <a:ext cx="610233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551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638523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723203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93358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28" name="Grupo 27">
            <a:extLst>
              <a:ext uri="{FF2B5EF4-FFF2-40B4-BE49-F238E27FC236}">
                <a16:creationId xmlns:a16="http://schemas.microsoft.com/office/drawing/2014/main" id="{D7D66E20-4085-4F11-8F89-9279E98F510D}"/>
              </a:ext>
            </a:extLst>
          </p:cNvPr>
          <p:cNvGrpSpPr/>
          <p:nvPr/>
        </p:nvGrpSpPr>
        <p:grpSpPr>
          <a:xfrm>
            <a:off x="5053575" y="1940237"/>
            <a:ext cx="6762999" cy="1133692"/>
            <a:chOff x="941940" y="1729957"/>
            <a:chExt cx="6762999" cy="732284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EB7276A7-DF9C-46E2-A0CC-D9FDD392B0C2}"/>
                </a:ext>
              </a:extLst>
            </p:cNvPr>
            <p:cNvSpPr/>
            <p:nvPr/>
          </p:nvSpPr>
          <p:spPr>
            <a:xfrm>
              <a:off x="941940" y="1739195"/>
              <a:ext cx="6762999" cy="723045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78B7BD8E-4158-42E5-8684-07B3134F5A97}"/>
                </a:ext>
              </a:extLst>
            </p:cNvPr>
            <p:cNvSpPr/>
            <p:nvPr/>
          </p:nvSpPr>
          <p:spPr>
            <a:xfrm>
              <a:off x="2164081" y="1739195"/>
              <a:ext cx="642620" cy="72304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F14CAAF4-2A4A-49FB-9436-478AD81141BD}"/>
                </a:ext>
              </a:extLst>
            </p:cNvPr>
            <p:cNvSpPr/>
            <p:nvPr/>
          </p:nvSpPr>
          <p:spPr>
            <a:xfrm>
              <a:off x="3474725" y="1729957"/>
              <a:ext cx="610868" cy="72304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6DE3E179-77D9-4D9B-B3FA-3C35B7B4DEB8}"/>
                </a:ext>
              </a:extLst>
            </p:cNvPr>
            <p:cNvSpPr/>
            <p:nvPr/>
          </p:nvSpPr>
          <p:spPr>
            <a:xfrm>
              <a:off x="4881882" y="1739195"/>
              <a:ext cx="712468" cy="72304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D677E4A8-798C-4DEC-8E06-F64289054D3D}"/>
                </a:ext>
              </a:extLst>
            </p:cNvPr>
            <p:cNvSpPr/>
            <p:nvPr/>
          </p:nvSpPr>
          <p:spPr>
            <a:xfrm>
              <a:off x="6194061" y="1735217"/>
              <a:ext cx="712468" cy="72304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58B750A2-C74D-45EE-9917-384AB49D0E90}"/>
                </a:ext>
              </a:extLst>
            </p:cNvPr>
            <p:cNvSpPr/>
            <p:nvPr/>
          </p:nvSpPr>
          <p:spPr>
            <a:xfrm>
              <a:off x="1465148" y="1829696"/>
              <a:ext cx="1360082" cy="205752"/>
            </a:xfrm>
            <a:prstGeom prst="roundRect">
              <a:avLst>
                <a:gd name="adj" fmla="val 50000"/>
              </a:avLst>
            </a:prstGeom>
            <a:solidFill>
              <a:srgbClr val="D3D739"/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094D8B6A-BD85-4AB5-8762-900EFE8694D4}"/>
                </a:ext>
              </a:extLst>
            </p:cNvPr>
            <p:cNvSpPr/>
            <p:nvPr/>
          </p:nvSpPr>
          <p:spPr>
            <a:xfrm>
              <a:off x="1447799" y="2035448"/>
              <a:ext cx="1360082" cy="205752"/>
            </a:xfrm>
            <a:prstGeom prst="roundRect">
              <a:avLst>
                <a:gd name="adj" fmla="val 50000"/>
              </a:avLst>
            </a:prstGeom>
            <a:solidFill>
              <a:srgbClr val="D3D739"/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F2AE3318-2817-4DAF-9253-97522ADF94E8}"/>
                </a:ext>
              </a:extLst>
            </p:cNvPr>
            <p:cNvSpPr/>
            <p:nvPr/>
          </p:nvSpPr>
          <p:spPr>
            <a:xfrm>
              <a:off x="3474724" y="2241200"/>
              <a:ext cx="2113841" cy="205752"/>
            </a:xfrm>
            <a:prstGeom prst="roundRect">
              <a:avLst>
                <a:gd name="adj" fmla="val 50000"/>
              </a:avLst>
            </a:prstGeom>
            <a:solidFill>
              <a:srgbClr val="D3D739"/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63973E0D-C855-4AD7-AD30-6773A1A0F570}"/>
                </a:ext>
              </a:extLst>
            </p:cNvPr>
            <p:cNvSpPr/>
            <p:nvPr/>
          </p:nvSpPr>
          <p:spPr>
            <a:xfrm>
              <a:off x="944837" y="1735217"/>
              <a:ext cx="506477" cy="72304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DE44DAC2-7F36-455F-8AE2-5940901E85B6}"/>
                </a:ext>
              </a:extLst>
            </p:cNvPr>
            <p:cNvGrpSpPr/>
            <p:nvPr/>
          </p:nvGrpSpPr>
          <p:grpSpPr>
            <a:xfrm>
              <a:off x="944584" y="1823521"/>
              <a:ext cx="518002" cy="211927"/>
              <a:chOff x="940229" y="1944851"/>
              <a:chExt cx="518002" cy="211927"/>
            </a:xfrm>
          </p:grpSpPr>
          <p:sp>
            <p:nvSpPr>
              <p:cNvPr id="48" name="Rectángulo: esquinas redondeadas 47">
                <a:extLst>
                  <a:ext uri="{FF2B5EF4-FFF2-40B4-BE49-F238E27FC236}">
                    <a16:creationId xmlns:a16="http://schemas.microsoft.com/office/drawing/2014/main" id="{7D73D7DC-C217-418B-BBC6-5C824262F484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9" name="Gráfico 48" descr="Marca de verificación">
                <a:extLst>
                  <a:ext uri="{FF2B5EF4-FFF2-40B4-BE49-F238E27FC236}">
                    <a16:creationId xmlns:a16="http://schemas.microsoft.com/office/drawing/2014/main" id="{4A3567C3-9661-429F-9A37-8AA713D51E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67D7985C-2374-4264-AA57-7BB3C69684AE}"/>
                </a:ext>
              </a:extLst>
            </p:cNvPr>
            <p:cNvGrpSpPr/>
            <p:nvPr/>
          </p:nvGrpSpPr>
          <p:grpSpPr>
            <a:xfrm>
              <a:off x="945166" y="2039991"/>
              <a:ext cx="518002" cy="211927"/>
              <a:chOff x="940229" y="1944851"/>
              <a:chExt cx="518002" cy="211927"/>
            </a:xfrm>
          </p:grpSpPr>
          <p:sp>
            <p:nvSpPr>
              <p:cNvPr id="46" name="Rectángulo: esquinas redondeadas 45">
                <a:extLst>
                  <a:ext uri="{FF2B5EF4-FFF2-40B4-BE49-F238E27FC236}">
                    <a16:creationId xmlns:a16="http://schemas.microsoft.com/office/drawing/2014/main" id="{BC15356E-9C7D-4BEE-BBE4-D0A7A5C9B1AF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7" name="Gráfico 46" descr="Marca de verificación">
                <a:extLst>
                  <a:ext uri="{FF2B5EF4-FFF2-40B4-BE49-F238E27FC236}">
                    <a16:creationId xmlns:a16="http://schemas.microsoft.com/office/drawing/2014/main" id="{30BCC3F0-0280-4CBF-9ADD-2E7EC3EDA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E059C06A-DD18-4AD6-BC5D-A075E1DA70FA}"/>
                </a:ext>
              </a:extLst>
            </p:cNvPr>
            <p:cNvGrpSpPr/>
            <p:nvPr/>
          </p:nvGrpSpPr>
          <p:grpSpPr>
            <a:xfrm>
              <a:off x="944584" y="2247441"/>
              <a:ext cx="518002" cy="211927"/>
              <a:chOff x="940229" y="1944851"/>
              <a:chExt cx="518002" cy="211927"/>
            </a:xfrm>
          </p:grpSpPr>
          <p:sp>
            <p:nvSpPr>
              <p:cNvPr id="44" name="Rectángulo: esquinas redondeadas 43">
                <a:extLst>
                  <a:ext uri="{FF2B5EF4-FFF2-40B4-BE49-F238E27FC236}">
                    <a16:creationId xmlns:a16="http://schemas.microsoft.com/office/drawing/2014/main" id="{A3260F4C-52AB-461B-845F-6E50736316B9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5" name="Gráfico 44" descr="Marca de verificación">
                <a:extLst>
                  <a:ext uri="{FF2B5EF4-FFF2-40B4-BE49-F238E27FC236}">
                    <a16:creationId xmlns:a16="http://schemas.microsoft.com/office/drawing/2014/main" id="{DE04EAD4-BACC-43F8-8F87-7D67C5CE4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87033239-4F28-4968-9EB8-EB6DCBCF00DD}"/>
                </a:ext>
              </a:extLst>
            </p:cNvPr>
            <p:cNvCxnSpPr>
              <a:cxnSpLocks/>
            </p:cNvCxnSpPr>
            <p:nvPr/>
          </p:nvCxnSpPr>
          <p:spPr>
            <a:xfrm>
              <a:off x="7554868" y="1737892"/>
              <a:ext cx="0" cy="724349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8601F031-3186-4C7F-9CE9-EAF644AFAD26}"/>
              </a:ext>
            </a:extLst>
          </p:cNvPr>
          <p:cNvSpPr/>
          <p:nvPr/>
        </p:nvSpPr>
        <p:spPr>
          <a:xfrm flipH="1">
            <a:off x="6946975" y="2046237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F4859DAD-6D62-4F04-A070-6262A9210C02}"/>
              </a:ext>
            </a:extLst>
          </p:cNvPr>
          <p:cNvSpPr/>
          <p:nvPr/>
        </p:nvSpPr>
        <p:spPr>
          <a:xfrm flipH="1">
            <a:off x="6918336" y="2390927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8A5822FE-B39F-4DF7-A6D9-4FEC44CCECCB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1</a:t>
            </a:r>
            <a:endParaRPr lang="es-ES" sz="2400" dirty="0"/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8B135B00-9320-4D33-86FE-D412550EC082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5A45B1AD-E1D5-4B65-BA15-48E572C874FC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492529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55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>
                <a:solidFill>
                  <a:srgbClr val="000000"/>
                </a:solidFill>
              </a:rPr>
              <a:t>Realistic</a:t>
            </a:r>
            <a:r>
              <a:rPr lang="es-ES" sz="3200" b="1" dirty="0">
                <a:solidFill>
                  <a:srgbClr val="000000"/>
                </a:solidFill>
              </a:rPr>
              <a:t> </a:t>
            </a:r>
            <a:r>
              <a:rPr lang="es-ES" sz="3200" b="1" dirty="0" err="1">
                <a:solidFill>
                  <a:srgbClr val="000000"/>
                </a:solidFill>
              </a:rPr>
              <a:t>database</a:t>
            </a:r>
            <a:r>
              <a:rPr lang="es-ES" sz="3200" b="1" dirty="0">
                <a:solidFill>
                  <a:srgbClr val="000000"/>
                </a:solidFill>
              </a:rPr>
              <a:t> data</a:t>
            </a:r>
          </a:p>
          <a:p>
            <a:pPr marL="0" indent="0">
              <a:buNone/>
            </a:pPr>
            <a:r>
              <a:rPr lang="es-ES" sz="2400" dirty="0">
                <a:solidFill>
                  <a:srgbClr val="000000"/>
                </a:solidFill>
              </a:rPr>
              <a:t>Jorge Manuel Molina Domínguez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62A3C4A-63AD-410C-B8F2-4A46ECB864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1" t="9354" r="4651" b="-52"/>
          <a:stretch/>
        </p:blipFill>
        <p:spPr>
          <a:xfrm flipH="1">
            <a:off x="2896530" y="1535861"/>
            <a:ext cx="1929501" cy="2572666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EBD68FA-B4D7-41E2-B36B-2D8CC0BAAACD}"/>
              </a:ext>
            </a:extLst>
          </p:cNvPr>
          <p:cNvSpPr/>
          <p:nvPr/>
        </p:nvSpPr>
        <p:spPr>
          <a:xfrm>
            <a:off x="7064730" y="6011259"/>
            <a:ext cx="79645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1</a:t>
            </a:r>
            <a:endParaRPr lang="es-ES" sz="2400" dirty="0"/>
          </a:p>
        </p:txBody>
      </p:sp>
      <p:pic>
        <p:nvPicPr>
          <p:cNvPr id="16" name="Gráfico 15" descr="Cronómetro">
            <a:extLst>
              <a:ext uri="{FF2B5EF4-FFF2-40B4-BE49-F238E27FC236}">
                <a16:creationId xmlns:a16="http://schemas.microsoft.com/office/drawing/2014/main" id="{D360008D-1901-41D0-92EA-D683A3B13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0602" y="6009973"/>
            <a:ext cx="535398" cy="535398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715D0932-13A1-4DF8-8A83-5D802B291CA9}"/>
              </a:ext>
            </a:extLst>
          </p:cNvPr>
          <p:cNvSpPr/>
          <p:nvPr/>
        </p:nvSpPr>
        <p:spPr>
          <a:xfrm>
            <a:off x="8226940" y="6018836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E312465-09A0-44BA-84F2-21BD19654B11}"/>
              </a:ext>
            </a:extLst>
          </p:cNvPr>
          <p:cNvSpPr txBox="1"/>
          <p:nvPr/>
        </p:nvSpPr>
        <p:spPr>
          <a:xfrm>
            <a:off x="7886805" y="5963370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D3F0E40D-E8FD-4652-BC8C-683374D16CE7}"/>
              </a:ext>
            </a:extLst>
          </p:cNvPr>
          <p:cNvGraphicFramePr>
            <a:graphicFrameLocks noGrp="1"/>
          </p:cNvGraphicFramePr>
          <p:nvPr/>
        </p:nvGraphicFramePr>
        <p:xfrm>
          <a:off x="5559434" y="1581797"/>
          <a:ext cx="610233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551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638523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723203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93358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678037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28" name="Grupo 27">
            <a:extLst>
              <a:ext uri="{FF2B5EF4-FFF2-40B4-BE49-F238E27FC236}">
                <a16:creationId xmlns:a16="http://schemas.microsoft.com/office/drawing/2014/main" id="{D7D66E20-4085-4F11-8F89-9279E98F510D}"/>
              </a:ext>
            </a:extLst>
          </p:cNvPr>
          <p:cNvGrpSpPr/>
          <p:nvPr/>
        </p:nvGrpSpPr>
        <p:grpSpPr>
          <a:xfrm>
            <a:off x="5053575" y="1940237"/>
            <a:ext cx="6762999" cy="1133692"/>
            <a:chOff x="941940" y="1729957"/>
            <a:chExt cx="6762999" cy="732284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EB7276A7-DF9C-46E2-A0CC-D9FDD392B0C2}"/>
                </a:ext>
              </a:extLst>
            </p:cNvPr>
            <p:cNvSpPr/>
            <p:nvPr/>
          </p:nvSpPr>
          <p:spPr>
            <a:xfrm>
              <a:off x="941940" y="1739195"/>
              <a:ext cx="6762999" cy="723045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78B7BD8E-4158-42E5-8684-07B3134F5A97}"/>
                </a:ext>
              </a:extLst>
            </p:cNvPr>
            <p:cNvSpPr/>
            <p:nvPr/>
          </p:nvSpPr>
          <p:spPr>
            <a:xfrm>
              <a:off x="2164081" y="1739195"/>
              <a:ext cx="642620" cy="72304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F14CAAF4-2A4A-49FB-9436-478AD81141BD}"/>
                </a:ext>
              </a:extLst>
            </p:cNvPr>
            <p:cNvSpPr/>
            <p:nvPr/>
          </p:nvSpPr>
          <p:spPr>
            <a:xfrm>
              <a:off x="3474725" y="1729957"/>
              <a:ext cx="610868" cy="72304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6DE3E179-77D9-4D9B-B3FA-3C35B7B4DEB8}"/>
                </a:ext>
              </a:extLst>
            </p:cNvPr>
            <p:cNvSpPr/>
            <p:nvPr/>
          </p:nvSpPr>
          <p:spPr>
            <a:xfrm>
              <a:off x="4881882" y="1739195"/>
              <a:ext cx="712468" cy="72304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D677E4A8-798C-4DEC-8E06-F64289054D3D}"/>
                </a:ext>
              </a:extLst>
            </p:cNvPr>
            <p:cNvSpPr/>
            <p:nvPr/>
          </p:nvSpPr>
          <p:spPr>
            <a:xfrm>
              <a:off x="6194061" y="1735217"/>
              <a:ext cx="712468" cy="72304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58B750A2-C74D-45EE-9917-384AB49D0E90}"/>
                </a:ext>
              </a:extLst>
            </p:cNvPr>
            <p:cNvSpPr/>
            <p:nvPr/>
          </p:nvSpPr>
          <p:spPr>
            <a:xfrm>
              <a:off x="1465148" y="1829696"/>
              <a:ext cx="1360082" cy="205752"/>
            </a:xfrm>
            <a:prstGeom prst="roundRect">
              <a:avLst>
                <a:gd name="adj" fmla="val 50000"/>
              </a:avLst>
            </a:prstGeom>
            <a:solidFill>
              <a:srgbClr val="D3D739"/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094D8B6A-BD85-4AB5-8762-900EFE8694D4}"/>
                </a:ext>
              </a:extLst>
            </p:cNvPr>
            <p:cNvSpPr/>
            <p:nvPr/>
          </p:nvSpPr>
          <p:spPr>
            <a:xfrm>
              <a:off x="1447799" y="2035448"/>
              <a:ext cx="1360082" cy="205752"/>
            </a:xfrm>
            <a:prstGeom prst="roundRect">
              <a:avLst>
                <a:gd name="adj" fmla="val 50000"/>
              </a:avLst>
            </a:prstGeom>
            <a:solidFill>
              <a:srgbClr val="D3D739"/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F2AE3318-2817-4DAF-9253-97522ADF94E8}"/>
                </a:ext>
              </a:extLst>
            </p:cNvPr>
            <p:cNvSpPr/>
            <p:nvPr/>
          </p:nvSpPr>
          <p:spPr>
            <a:xfrm>
              <a:off x="3474724" y="2241200"/>
              <a:ext cx="2113841" cy="205752"/>
            </a:xfrm>
            <a:prstGeom prst="roundRect">
              <a:avLst>
                <a:gd name="adj" fmla="val 50000"/>
              </a:avLst>
            </a:prstGeom>
            <a:solidFill>
              <a:srgbClr val="D3D739"/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63973E0D-C855-4AD7-AD30-6773A1A0F570}"/>
                </a:ext>
              </a:extLst>
            </p:cNvPr>
            <p:cNvSpPr/>
            <p:nvPr/>
          </p:nvSpPr>
          <p:spPr>
            <a:xfrm>
              <a:off x="944837" y="1735217"/>
              <a:ext cx="506477" cy="72304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DE44DAC2-7F36-455F-8AE2-5940901E85B6}"/>
                </a:ext>
              </a:extLst>
            </p:cNvPr>
            <p:cNvGrpSpPr/>
            <p:nvPr/>
          </p:nvGrpSpPr>
          <p:grpSpPr>
            <a:xfrm>
              <a:off x="944584" y="1823521"/>
              <a:ext cx="518002" cy="211927"/>
              <a:chOff x="940229" y="1944851"/>
              <a:chExt cx="518002" cy="211927"/>
            </a:xfrm>
          </p:grpSpPr>
          <p:sp>
            <p:nvSpPr>
              <p:cNvPr id="48" name="Rectángulo: esquinas redondeadas 47">
                <a:extLst>
                  <a:ext uri="{FF2B5EF4-FFF2-40B4-BE49-F238E27FC236}">
                    <a16:creationId xmlns:a16="http://schemas.microsoft.com/office/drawing/2014/main" id="{7D73D7DC-C217-418B-BBC6-5C824262F484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9" name="Gráfico 48" descr="Marca de verificación">
                <a:extLst>
                  <a:ext uri="{FF2B5EF4-FFF2-40B4-BE49-F238E27FC236}">
                    <a16:creationId xmlns:a16="http://schemas.microsoft.com/office/drawing/2014/main" id="{4A3567C3-9661-429F-9A37-8AA713D51E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67D7985C-2374-4264-AA57-7BB3C69684AE}"/>
                </a:ext>
              </a:extLst>
            </p:cNvPr>
            <p:cNvGrpSpPr/>
            <p:nvPr/>
          </p:nvGrpSpPr>
          <p:grpSpPr>
            <a:xfrm>
              <a:off x="945166" y="2039991"/>
              <a:ext cx="518002" cy="211927"/>
              <a:chOff x="940229" y="1944851"/>
              <a:chExt cx="518002" cy="211927"/>
            </a:xfrm>
          </p:grpSpPr>
          <p:sp>
            <p:nvSpPr>
              <p:cNvPr id="46" name="Rectángulo: esquinas redondeadas 45">
                <a:extLst>
                  <a:ext uri="{FF2B5EF4-FFF2-40B4-BE49-F238E27FC236}">
                    <a16:creationId xmlns:a16="http://schemas.microsoft.com/office/drawing/2014/main" id="{BC15356E-9C7D-4BEE-BBE4-D0A7A5C9B1AF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7" name="Gráfico 46" descr="Marca de verificación">
                <a:extLst>
                  <a:ext uri="{FF2B5EF4-FFF2-40B4-BE49-F238E27FC236}">
                    <a16:creationId xmlns:a16="http://schemas.microsoft.com/office/drawing/2014/main" id="{30BCC3F0-0280-4CBF-9ADD-2E7EC3EDA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E059C06A-DD18-4AD6-BC5D-A075E1DA70FA}"/>
                </a:ext>
              </a:extLst>
            </p:cNvPr>
            <p:cNvGrpSpPr/>
            <p:nvPr/>
          </p:nvGrpSpPr>
          <p:grpSpPr>
            <a:xfrm>
              <a:off x="944584" y="2247441"/>
              <a:ext cx="518002" cy="211927"/>
              <a:chOff x="940229" y="1944851"/>
              <a:chExt cx="518002" cy="211927"/>
            </a:xfrm>
          </p:grpSpPr>
          <p:sp>
            <p:nvSpPr>
              <p:cNvPr id="44" name="Rectángulo: esquinas redondeadas 43">
                <a:extLst>
                  <a:ext uri="{FF2B5EF4-FFF2-40B4-BE49-F238E27FC236}">
                    <a16:creationId xmlns:a16="http://schemas.microsoft.com/office/drawing/2014/main" id="{A3260F4C-52AB-461B-845F-6E50736316B9}"/>
                  </a:ext>
                </a:extLst>
              </p:cNvPr>
              <p:cNvSpPr/>
              <p:nvPr/>
            </p:nvSpPr>
            <p:spPr>
              <a:xfrm>
                <a:off x="940229" y="1944851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5" name="Gráfico 44" descr="Marca de verificación">
                <a:extLst>
                  <a:ext uri="{FF2B5EF4-FFF2-40B4-BE49-F238E27FC236}">
                    <a16:creationId xmlns:a16="http://schemas.microsoft.com/office/drawing/2014/main" id="{DE04EAD4-BACC-43F8-8F87-7D67C5CE4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09030" y="1951026"/>
                <a:ext cx="205752" cy="205752"/>
              </a:xfrm>
              <a:prstGeom prst="rect">
                <a:avLst/>
              </a:prstGeom>
            </p:spPr>
          </p:pic>
        </p:grp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87033239-4F28-4968-9EB8-EB6DCBCF00DD}"/>
                </a:ext>
              </a:extLst>
            </p:cNvPr>
            <p:cNvCxnSpPr>
              <a:cxnSpLocks/>
            </p:cNvCxnSpPr>
            <p:nvPr/>
          </p:nvCxnSpPr>
          <p:spPr>
            <a:xfrm>
              <a:off x="7554868" y="1737892"/>
              <a:ext cx="0" cy="724349"/>
            </a:xfrm>
            <a:prstGeom prst="line">
              <a:avLst/>
            </a:prstGeom>
            <a:ln w="635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8601F031-3186-4C7F-9CE9-EAF644AFAD26}"/>
              </a:ext>
            </a:extLst>
          </p:cNvPr>
          <p:cNvSpPr/>
          <p:nvPr/>
        </p:nvSpPr>
        <p:spPr>
          <a:xfrm flipH="1">
            <a:off x="9700200" y="2702532"/>
            <a:ext cx="579813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64668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56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1005365C-86EA-48AB-BA67-8169FC9E2F8A}"/>
              </a:ext>
            </a:extLst>
          </p:cNvPr>
          <p:cNvSpPr/>
          <p:nvPr/>
        </p:nvSpPr>
        <p:spPr>
          <a:xfrm>
            <a:off x="670616" y="5109775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7AF02775-C4E7-493B-966D-D3C513B6E2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6427078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áfico 11" descr="Fin">
            <a:extLst>
              <a:ext uri="{FF2B5EF4-FFF2-40B4-BE49-F238E27FC236}">
                <a16:creationId xmlns:a16="http://schemas.microsoft.com/office/drawing/2014/main" id="{057ABCC0-35D5-44ED-8ED0-A5C7E3BC29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9113" y="5825490"/>
            <a:ext cx="294655" cy="2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7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BE6E4-53AA-4F5A-824C-34B67B31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Piloting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3E6921-ACC8-4C5C-B1DD-499C65FC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2508" y="6378354"/>
            <a:ext cx="2819399" cy="345796"/>
          </a:xfrm>
        </p:spPr>
        <p:txBody>
          <a:bodyPr/>
          <a:lstStyle/>
          <a:p>
            <a:fld id="{75A5AE93-7A13-4372-9C65-9F49528A3467}" type="slidenum">
              <a:rPr lang="es-ES" sz="1800" smtClean="0"/>
              <a:t>57</a:t>
            </a:fld>
            <a:endParaRPr lang="es-ES" dirty="0"/>
          </a:p>
        </p:txBody>
      </p:sp>
      <p:graphicFrame>
        <p:nvGraphicFramePr>
          <p:cNvPr id="36" name="Marcador de contenido 2">
            <a:extLst>
              <a:ext uri="{FF2B5EF4-FFF2-40B4-BE49-F238E27FC236}">
                <a16:creationId xmlns:a16="http://schemas.microsoft.com/office/drawing/2014/main" id="{E44BB523-F065-4871-8D4F-6FEA34BABA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4592667"/>
              </p:ext>
            </p:extLst>
          </p:nvPr>
        </p:nvGraphicFramePr>
        <p:xfrm>
          <a:off x="1251678" y="163195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7" name="Gráfico 36" descr="Edificio">
            <a:extLst>
              <a:ext uri="{FF2B5EF4-FFF2-40B4-BE49-F238E27FC236}">
                <a16:creationId xmlns:a16="http://schemas.microsoft.com/office/drawing/2014/main" id="{39CDE5EE-E66C-4E04-98DD-319CEA2059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4065" y="1794859"/>
            <a:ext cx="914400" cy="914400"/>
          </a:xfrm>
          <a:prstGeom prst="rect">
            <a:avLst/>
          </a:prstGeom>
        </p:spPr>
      </p:pic>
      <p:pic>
        <p:nvPicPr>
          <p:cNvPr id="38" name="Gráfico 37" descr="Usuario">
            <a:extLst>
              <a:ext uri="{FF2B5EF4-FFF2-40B4-BE49-F238E27FC236}">
                <a16:creationId xmlns:a16="http://schemas.microsoft.com/office/drawing/2014/main" id="{118FFC0B-D152-4677-BCA0-4EFCBA5A5D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344" y="1860550"/>
            <a:ext cx="914400" cy="914400"/>
          </a:xfrm>
          <a:prstGeom prst="rect">
            <a:avLst/>
          </a:prstGeom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F1572C4A-8798-4243-BCAF-1BDE387EC8F3}"/>
              </a:ext>
            </a:extLst>
          </p:cNvPr>
          <p:cNvSpPr/>
          <p:nvPr/>
        </p:nvSpPr>
        <p:spPr>
          <a:xfrm>
            <a:off x="1251678" y="5226050"/>
            <a:ext cx="10178322" cy="1149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 b="1"/>
            </a:pPr>
            <a:r>
              <a:rPr lang="es-ES" sz="2000" dirty="0"/>
              <a:t>… </a:t>
            </a:r>
            <a:r>
              <a:rPr lang="es-ES" sz="2000" dirty="0" err="1"/>
              <a:t>Experience</a:t>
            </a:r>
            <a:r>
              <a:rPr lang="es-ES" sz="2000" dirty="0"/>
              <a:t> design </a:t>
            </a:r>
            <a:r>
              <a:rPr lang="es-ES" sz="2000" dirty="0" err="1"/>
              <a:t>testers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 err="1"/>
              <a:t>Anyone</a:t>
            </a:r>
            <a:r>
              <a:rPr lang="es-ES" sz="2000" dirty="0"/>
              <a:t> can </a:t>
            </a:r>
            <a:r>
              <a:rPr lang="es-ES" sz="2000" dirty="0" err="1"/>
              <a:t>join</a:t>
            </a:r>
            <a:r>
              <a:rPr lang="es-ES" sz="2000" dirty="0"/>
              <a:t>!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Around 50 members to be polled at street level</a:t>
            </a:r>
          </a:p>
        </p:txBody>
      </p:sp>
    </p:spTree>
    <p:extLst>
      <p:ext uri="{BB962C8B-B14F-4D97-AF65-F5344CB8AC3E}">
        <p14:creationId xmlns:p14="http://schemas.microsoft.com/office/powerpoint/2010/main" val="887225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838C2-5B96-4522-908B-FBB6665CB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5408283"/>
          </a:xfrm>
        </p:spPr>
        <p:txBody>
          <a:bodyPr anchor="ctr">
            <a:normAutofit/>
          </a:bodyPr>
          <a:lstStyle/>
          <a:p>
            <a:r>
              <a:rPr lang="es-ES" sz="4000"/>
              <a:t>Piloting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DFF54D-60BF-4CA0-96E7-4B172868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58</a:t>
            </a:fld>
            <a:endParaRPr lang="es-ES" sz="1800"/>
          </a:p>
        </p:txBody>
      </p:sp>
      <p:graphicFrame>
        <p:nvGraphicFramePr>
          <p:cNvPr id="10" name="Marcador de contenido 2">
            <a:extLst>
              <a:ext uri="{FF2B5EF4-FFF2-40B4-BE49-F238E27FC236}">
                <a16:creationId xmlns:a16="http://schemas.microsoft.com/office/drawing/2014/main" id="{5AA13A4A-7D47-4755-AF80-48BDFED4E9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1563460"/>
              </p:ext>
            </p:extLst>
          </p:nvPr>
        </p:nvGraphicFramePr>
        <p:xfrm>
          <a:off x="5280025" y="644525"/>
          <a:ext cx="5994400" cy="5409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1696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F7C54F8C-5F63-4871-AE27-EB1ED2DF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/>
          <a:lstStyle/>
          <a:p>
            <a:fld id="{75A5AE93-7A13-4372-9C65-9F49528A3467}" type="slidenum">
              <a:rPr lang="es-ES" sz="1800" smtClean="0"/>
              <a:t>5</a:t>
            </a:fld>
            <a:endParaRPr lang="es-ES" sz="18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1DD469C-D72C-449E-9D9B-B527737E5EBF}"/>
              </a:ext>
            </a:extLst>
          </p:cNvPr>
          <p:cNvSpPr txBox="1">
            <a:spLocks/>
          </p:cNvSpPr>
          <p:nvPr/>
        </p:nvSpPr>
        <p:spPr>
          <a:xfrm>
            <a:off x="1001261" y="528313"/>
            <a:ext cx="10178322" cy="14921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dirty="0" err="1"/>
              <a:t>What</a:t>
            </a:r>
            <a:r>
              <a:rPr lang="es-ES" sz="6000" dirty="0"/>
              <a:t> do </a:t>
            </a:r>
            <a:r>
              <a:rPr lang="es-ES" sz="6000" dirty="0" err="1"/>
              <a:t>they</a:t>
            </a:r>
            <a:r>
              <a:rPr lang="es-ES" sz="6000" dirty="0"/>
              <a:t> </a:t>
            </a:r>
            <a:r>
              <a:rPr lang="es-ES" sz="6000" dirty="0" err="1"/>
              <a:t>need</a:t>
            </a:r>
            <a:r>
              <a:rPr lang="es-ES" sz="6000" dirty="0"/>
              <a:t>?</a:t>
            </a:r>
          </a:p>
        </p:txBody>
      </p:sp>
      <p:pic>
        <p:nvPicPr>
          <p:cNvPr id="3074" name="Picture 2" descr="Resultado de imagen de game developer">
            <a:extLst>
              <a:ext uri="{FF2B5EF4-FFF2-40B4-BE49-F238E27FC236}">
                <a16:creationId xmlns:a16="http://schemas.microsoft.com/office/drawing/2014/main" id="{06750FD7-782F-453F-A08A-EFB597AA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36" y="2020444"/>
            <a:ext cx="4659560" cy="262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3d model">
            <a:extLst>
              <a:ext uri="{FF2B5EF4-FFF2-40B4-BE49-F238E27FC236}">
                <a16:creationId xmlns:a16="http://schemas.microsoft.com/office/drawing/2014/main" id="{55061D61-9251-4A63-AB44-7CAC8095D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604" y="3820146"/>
            <a:ext cx="4659560" cy="272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58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59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43A3AF3D-F66E-41B6-9B11-4544468BC613}"/>
              </a:ext>
            </a:extLst>
          </p:cNvPr>
          <p:cNvSpPr/>
          <p:nvPr/>
        </p:nvSpPr>
        <p:spPr>
          <a:xfrm>
            <a:off x="670616" y="5686212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9" name="Marcador de contenido 2">
            <a:extLst>
              <a:ext uri="{FF2B5EF4-FFF2-40B4-BE49-F238E27FC236}">
                <a16:creationId xmlns:a16="http://schemas.microsoft.com/office/drawing/2014/main" id="{327CD6FE-2DA6-4CF9-AE43-AFDB9632C9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505431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áfico 7" descr="Fin">
            <a:extLst>
              <a:ext uri="{FF2B5EF4-FFF2-40B4-BE49-F238E27FC236}">
                <a16:creationId xmlns:a16="http://schemas.microsoft.com/office/drawing/2014/main" id="{3B348FF5-CD0B-4AA2-83ED-DB5579C65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9113" y="5825490"/>
            <a:ext cx="294655" cy="2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8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52EBD-C9A9-4C45-B530-F2970FBC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/>
              <a:t>Next </a:t>
            </a:r>
            <a:r>
              <a:rPr lang="es-ES" dirty="0" err="1"/>
              <a:t>steps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AB04A1-929F-48FC-9C82-BFE7F1C0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mtClean="0"/>
              <a:pPr>
                <a:spcAft>
                  <a:spcPts val="600"/>
                </a:spcAft>
              </a:pPr>
              <a:t>60</a:t>
            </a:fld>
            <a:endParaRPr lang="es-ES"/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7124CAF3-70DB-4617-A615-930247F65F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9033377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96332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BE6E4-53AA-4F5A-824C-34B67B31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Thank</a:t>
            </a:r>
            <a:r>
              <a:rPr lang="es-ES" dirty="0"/>
              <a:t> you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time!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3E6921-ACC8-4C5C-B1DD-499C65FC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61</a:t>
            </a:fld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14F7091-16AC-4505-B613-D5281776B03A}"/>
              </a:ext>
            </a:extLst>
          </p:cNvPr>
          <p:cNvSpPr/>
          <p:nvPr/>
        </p:nvSpPr>
        <p:spPr>
          <a:xfrm>
            <a:off x="6968358" y="1959528"/>
            <a:ext cx="49083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>
                <a:solidFill>
                  <a:schemeClr val="dk1"/>
                </a:solidFill>
              </a:rPr>
              <a:t>If I have seen further it is by standing on the shoulders of Giants</a:t>
            </a:r>
          </a:p>
          <a:p>
            <a:r>
              <a:rPr lang="en-US" sz="3600" i="1" dirty="0">
                <a:solidFill>
                  <a:schemeClr val="dk1"/>
                </a:solidFill>
              </a:rPr>
              <a:t>- Isaac Newton</a:t>
            </a:r>
            <a:endParaRPr lang="es-ES" sz="3600" i="1" dirty="0">
              <a:solidFill>
                <a:schemeClr val="dk1"/>
              </a:solidFill>
            </a:endParaRPr>
          </a:p>
        </p:txBody>
      </p: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A36C503F-D7EB-40B9-8502-1E5809911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559204"/>
            <a:ext cx="5526336" cy="310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8149811-FFED-4F74-B91A-CA76942533A7}"/>
              </a:ext>
            </a:extLst>
          </p:cNvPr>
          <p:cNvSpPr/>
          <p:nvPr/>
        </p:nvSpPr>
        <p:spPr>
          <a:xfrm>
            <a:off x="1251678" y="4668174"/>
            <a:ext cx="4908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dk1"/>
                </a:solidFill>
              </a:rPr>
              <a:t>Summer in Mara (</a:t>
            </a:r>
            <a:r>
              <a:rPr lang="en-US" i="1" dirty="0" err="1">
                <a:solidFill>
                  <a:schemeClr val="dk1"/>
                </a:solidFill>
              </a:rPr>
              <a:t>Chibig</a:t>
            </a:r>
            <a:r>
              <a:rPr lang="en-US" i="1" dirty="0">
                <a:solidFill>
                  <a:schemeClr val="dk1"/>
                </a:solidFill>
              </a:rPr>
              <a:t>, Valencia, 2019)</a:t>
            </a:r>
            <a:endParaRPr lang="es-ES" sz="3600" i="1" dirty="0">
              <a:solidFill>
                <a:schemeClr val="dk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BE3E922-DED0-4381-A1A0-1C29C41878F5}"/>
              </a:ext>
            </a:extLst>
          </p:cNvPr>
          <p:cNvSpPr/>
          <p:nvPr/>
        </p:nvSpPr>
        <p:spPr>
          <a:xfrm>
            <a:off x="1251678" y="5671414"/>
            <a:ext cx="95109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dk1"/>
                </a:solidFill>
              </a:rPr>
              <a:t>Any questions?</a:t>
            </a:r>
            <a:endParaRPr lang="es-ES" sz="3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89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0" name="Marcador de contenido 2">
            <a:extLst>
              <a:ext uri="{FF2B5EF4-FFF2-40B4-BE49-F238E27FC236}">
                <a16:creationId xmlns:a16="http://schemas.microsoft.com/office/drawing/2014/main" id="{88E347E2-1E36-4C47-9962-8E352D63DA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6427078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Gráfico 10" descr="Fin">
            <a:extLst>
              <a:ext uri="{FF2B5EF4-FFF2-40B4-BE49-F238E27FC236}">
                <a16:creationId xmlns:a16="http://schemas.microsoft.com/office/drawing/2014/main" id="{5A1118DD-8A58-4581-B61B-BF2498B689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9113" y="5825490"/>
            <a:ext cx="294655" cy="2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3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C8E5262B-A145-44A2-AA48-66724892696D}"/>
              </a:ext>
            </a:extLst>
          </p:cNvPr>
          <p:cNvSpPr/>
          <p:nvPr/>
        </p:nvSpPr>
        <p:spPr>
          <a:xfrm>
            <a:off x="670616" y="1531817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4" name="Marcador de contenido 2">
            <a:extLst>
              <a:ext uri="{FF2B5EF4-FFF2-40B4-BE49-F238E27FC236}">
                <a16:creationId xmlns:a16="http://schemas.microsoft.com/office/drawing/2014/main" id="{A56FA5BD-EB76-45E9-972C-BBFBD69F1D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6427078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Gráfico 14" descr="Fin">
            <a:extLst>
              <a:ext uri="{FF2B5EF4-FFF2-40B4-BE49-F238E27FC236}">
                <a16:creationId xmlns:a16="http://schemas.microsoft.com/office/drawing/2014/main" id="{365F8C4F-A0ED-4A42-B546-8AE5531A91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9113" y="5825490"/>
            <a:ext cx="294655" cy="2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3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11D03-DA3A-4725-A56C-BE377B57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5408283"/>
          </a:xfrm>
        </p:spPr>
        <p:txBody>
          <a:bodyPr anchor="ctr">
            <a:normAutofit/>
          </a:bodyPr>
          <a:lstStyle/>
          <a:p>
            <a:r>
              <a:rPr lang="es-ES" sz="4000" dirty="0" err="1"/>
              <a:t>What</a:t>
            </a:r>
            <a:r>
              <a:rPr lang="es-ES" sz="4000" dirty="0"/>
              <a:t> </a:t>
            </a:r>
            <a:r>
              <a:rPr lang="es-ES" sz="4000" dirty="0" err="1"/>
              <a:t>is</a:t>
            </a:r>
            <a:r>
              <a:rPr lang="es-ES" sz="4000" dirty="0"/>
              <a:t> </a:t>
            </a:r>
            <a:r>
              <a:rPr lang="es-ES" sz="4000" dirty="0" err="1"/>
              <a:t>Aim</a:t>
            </a:r>
            <a:r>
              <a:rPr lang="es-ES" sz="4000" dirty="0"/>
              <a:t> Games?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D956DBD-3272-44C2-9716-88CA22D10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4087849"/>
              </p:ext>
            </p:extLst>
          </p:nvPr>
        </p:nvGraphicFramePr>
        <p:xfrm>
          <a:off x="5175250" y="644525"/>
          <a:ext cx="6254750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27BF47-768F-4EDC-96B3-85D7F118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8</a:t>
            </a:fld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28557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B6AB93-A0F3-47BA-AEEE-1ACE25A7F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2B6AB93-A0F3-47BA-AEEE-1ACE25A7F4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0E1530-E024-4CA1-BB3F-9611E489AE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A70E1530-E024-4CA1-BB3F-9611E489AE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024FA-6DBC-46BB-B13B-22794BBAB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B72024FA-6DBC-46BB-B13B-22794BBABD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0D6656-0FED-44AC-A468-DBC7841941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70D6656-0FED-44AC-A468-DBC7841941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9A4F40-0159-4D8B-8583-374519CCD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909A4F40-0159-4D8B-8583-374519CCD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E3ED74-9CA6-4F8E-9A3D-07C2232B9C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14E3ED74-9CA6-4F8E-9A3D-07C2232B9C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2F5547-18DF-4544-B473-28044F17BC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852F5547-18DF-4544-B473-28044F17BC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9687E5-89CC-4286-BF77-4A004256A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369687E5-89CC-4286-BF77-4A004256A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B74F0E-7268-45BD-AD50-6113AA0E1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67B74F0E-7268-45BD-AD50-6113AA0E12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tintivo">
  <a:themeElements>
    <a:clrScheme name="Distintivo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Distintivo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stintiv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1736</Words>
  <Application>Microsoft Office PowerPoint</Application>
  <PresentationFormat>Panorámica</PresentationFormat>
  <Paragraphs>991</Paragraphs>
  <Slides>62</Slides>
  <Notes>59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62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Gill Sans MT</vt:lpstr>
      <vt:lpstr>Impact</vt:lpstr>
      <vt:lpstr>Times New Roman</vt:lpstr>
      <vt:lpstr>Wingdings 2</vt:lpstr>
      <vt:lpstr>HDOfficeLightV0</vt:lpstr>
      <vt:lpstr>Distintivo</vt:lpstr>
      <vt:lpstr>Aim Games Platform</vt:lpstr>
      <vt:lpstr>A great way to get resources!</vt:lpstr>
      <vt:lpstr>Papers, Please (Lukas Pope, 2013)</vt:lpstr>
      <vt:lpstr>TemTem (CremaGames, 2019)</vt:lpstr>
      <vt:lpstr>450 incorporated studios</vt:lpstr>
      <vt:lpstr>Presentación de PowerPoint</vt:lpstr>
      <vt:lpstr>Contents</vt:lpstr>
      <vt:lpstr>Contents</vt:lpstr>
      <vt:lpstr>What is Aim Games?</vt:lpstr>
      <vt:lpstr>How are we making money?</vt:lpstr>
      <vt:lpstr>Presentación de PowerPoint</vt:lpstr>
      <vt:lpstr>Differentiation</vt:lpstr>
      <vt:lpstr>Contents</vt:lpstr>
      <vt:lpstr>Contents</vt:lpstr>
      <vt:lpstr>Where we are</vt:lpstr>
      <vt:lpstr>Where we are</vt:lpstr>
      <vt:lpstr>Where we are</vt:lpstr>
      <vt:lpstr>Where we are</vt:lpstr>
      <vt:lpstr>Where we are</vt:lpstr>
      <vt:lpstr>Contents</vt:lpstr>
      <vt:lpstr>Productivity plan</vt:lpstr>
      <vt:lpstr>Punishment strategy</vt:lpstr>
      <vt:lpstr>Contents</vt:lpstr>
      <vt:lpstr>Issues faced</vt:lpstr>
      <vt:lpstr>Issues faced</vt:lpstr>
      <vt:lpstr>Issues faced</vt:lpstr>
      <vt:lpstr>Contents</vt:lpstr>
      <vt:lpstr>Team composition</vt:lpstr>
      <vt:lpstr>Team composition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Contents</vt:lpstr>
      <vt:lpstr>Piloting plan</vt:lpstr>
      <vt:lpstr>Piloting plan</vt:lpstr>
      <vt:lpstr>Contents</vt:lpstr>
      <vt:lpstr>Next steps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 Games Platform</dc:title>
  <dc:creator>Mario Bizcocho González</dc:creator>
  <cp:lastModifiedBy>Mario Bizcocho González</cp:lastModifiedBy>
  <cp:revision>1</cp:revision>
  <dcterms:created xsi:type="dcterms:W3CDTF">2019-04-12T19:28:20Z</dcterms:created>
  <dcterms:modified xsi:type="dcterms:W3CDTF">2019-04-12T20:41:07Z</dcterms:modified>
</cp:coreProperties>
</file>